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31" r:id="rId2"/>
    <p:sldId id="311" r:id="rId3"/>
    <p:sldId id="334" r:id="rId4"/>
    <p:sldId id="275" r:id="rId5"/>
    <p:sldId id="1530" r:id="rId6"/>
    <p:sldId id="340" r:id="rId7"/>
    <p:sldId id="1526" r:id="rId8"/>
    <p:sldId id="1393" r:id="rId9"/>
    <p:sldId id="1381" r:id="rId10"/>
    <p:sldId id="1520" r:id="rId11"/>
    <p:sldId id="341" r:id="rId12"/>
    <p:sldId id="1521" r:id="rId13"/>
    <p:sldId id="1549" r:id="rId14"/>
    <p:sldId id="1536" r:id="rId15"/>
    <p:sldId id="1537" r:id="rId16"/>
    <p:sldId id="1538" r:id="rId17"/>
    <p:sldId id="1417" r:id="rId18"/>
    <p:sldId id="1545" r:id="rId19"/>
    <p:sldId id="1419" r:id="rId20"/>
    <p:sldId id="1542" r:id="rId21"/>
    <p:sldId id="1547" r:id="rId22"/>
    <p:sldId id="1420" r:id="rId23"/>
    <p:sldId id="1554" r:id="rId24"/>
    <p:sldId id="1550" r:id="rId25"/>
    <p:sldId id="1548" r:id="rId26"/>
    <p:sldId id="1553" r:id="rId27"/>
    <p:sldId id="1552" r:id="rId28"/>
    <p:sldId id="1421" r:id="rId29"/>
    <p:sldId id="1531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008000"/>
    <a:srgbClr val="FF40FF"/>
    <a:srgbClr val="0000FF"/>
    <a:srgbClr val="FF3300"/>
    <a:srgbClr val="CC3300"/>
    <a:srgbClr val="FFCCFF"/>
    <a:srgbClr val="FF9999"/>
    <a:srgbClr val="99CC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4474" autoAdjust="0"/>
  </p:normalViewPr>
  <p:slideViewPr>
    <p:cSldViewPr snapToGrid="0" snapToObjects="1">
      <p:cViewPr varScale="1">
        <p:scale>
          <a:sx n="64" d="100"/>
          <a:sy n="64" d="100"/>
        </p:scale>
        <p:origin x="9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b99287881d56c4f" providerId="LiveId" clId="{B7D43153-EE59-49D1-98BE-51D7AE7AAA4A}"/>
    <pc:docChg chg="undo custSel addSld delSld modSld">
      <pc:chgData name="" userId="3b99287881d56c4f" providerId="LiveId" clId="{B7D43153-EE59-49D1-98BE-51D7AE7AAA4A}" dt="2020-08-16T15:00:46.336" v="465" actId="2696"/>
      <pc:docMkLst>
        <pc:docMk/>
      </pc:docMkLst>
      <pc:sldChg chg="add del">
        <pc:chgData name="" userId="3b99287881d56c4f" providerId="LiveId" clId="{B7D43153-EE59-49D1-98BE-51D7AE7AAA4A}" dt="2020-08-16T14:59:22.205" v="244" actId="2696"/>
        <pc:sldMkLst>
          <pc:docMk/>
          <pc:sldMk cId="1087222698" sldId="258"/>
        </pc:sldMkLst>
      </pc:sldChg>
      <pc:sldChg chg="add del">
        <pc:chgData name="" userId="3b99287881d56c4f" providerId="LiveId" clId="{B7D43153-EE59-49D1-98BE-51D7AE7AAA4A}" dt="2020-08-16T14:59:22.201" v="243" actId="2696"/>
        <pc:sldMkLst>
          <pc:docMk/>
          <pc:sldMk cId="2582114191" sldId="259"/>
        </pc:sldMkLst>
      </pc:sldChg>
      <pc:sldChg chg="addSp delSp modSp add del">
        <pc:chgData name="" userId="3b99287881d56c4f" providerId="LiveId" clId="{B7D43153-EE59-49D1-98BE-51D7AE7AAA4A}" dt="2020-08-16T14:59:47.922" v="381" actId="2696"/>
        <pc:sldMkLst>
          <pc:docMk/>
          <pc:sldMk cId="3018924991" sldId="271"/>
        </pc:sldMkLst>
        <pc:picChg chg="add mod">
          <ac:chgData name="" userId="3b99287881d56c4f" providerId="LiveId" clId="{B7D43153-EE59-49D1-98BE-51D7AE7AAA4A}" dt="2020-08-16T14:55:35.266" v="165" actId="1076"/>
          <ac:picMkLst>
            <pc:docMk/>
            <pc:sldMk cId="3018924991" sldId="271"/>
            <ac:picMk id="3" creationId="{E047F391-12CB-41CA-A88B-F45ABF549BA0}"/>
          </ac:picMkLst>
        </pc:picChg>
        <pc:picChg chg="del">
          <ac:chgData name="" userId="3b99287881d56c4f" providerId="LiveId" clId="{B7D43153-EE59-49D1-98BE-51D7AE7AAA4A}" dt="2020-08-16T14:55:28.302" v="164" actId="478"/>
          <ac:picMkLst>
            <pc:docMk/>
            <pc:sldMk cId="3018924991" sldId="271"/>
            <ac:picMk id="4" creationId="{AC45FD9E-6886-4C46-98FD-A969E778A029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6" creationId="{D85A8359-2F5C-9643-BAAB-9988BB532CCA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7" creationId="{4E255EC1-2838-5E4B-BD49-C8E0B6ADCDEA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8" creationId="{BA98E927-6CE8-E244-BE97-015EDBB09A3B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9" creationId="{CA5E1C9B-0A27-404D-B299-855E08FF690F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10" creationId="{9C518F3C-98E7-5944-BDD8-8E8B0782F531}"/>
          </ac:picMkLst>
        </pc:picChg>
      </pc:sldChg>
      <pc:sldChg chg="add del">
        <pc:chgData name="" userId="3b99287881d56c4f" providerId="LiveId" clId="{B7D43153-EE59-49D1-98BE-51D7AE7AAA4A}" dt="2020-08-16T14:59:47.891" v="374" actId="2696"/>
        <pc:sldMkLst>
          <pc:docMk/>
          <pc:sldMk cId="317367191" sldId="275"/>
        </pc:sldMkLst>
      </pc:sldChg>
      <pc:sldChg chg="add del">
        <pc:chgData name="" userId="3b99287881d56c4f" providerId="LiveId" clId="{B7D43153-EE59-49D1-98BE-51D7AE7AAA4A}" dt="2020-08-16T14:59:48.019" v="398" actId="2696"/>
        <pc:sldMkLst>
          <pc:docMk/>
          <pc:sldMk cId="705060432" sldId="291"/>
        </pc:sldMkLst>
      </pc:sldChg>
      <pc:sldChg chg="addSp delSp modSp add del">
        <pc:chgData name="" userId="3b99287881d56c4f" providerId="LiveId" clId="{B7D43153-EE59-49D1-98BE-51D7AE7AAA4A}" dt="2020-08-16T14:59:48.066" v="404" actId="2696"/>
        <pc:sldMkLst>
          <pc:docMk/>
          <pc:sldMk cId="3338093760" sldId="295"/>
        </pc:sldMkLst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2" creationId="{1122C51B-4A31-314C-A1E5-766A23A26E57}"/>
          </ac:picMkLst>
        </pc:picChg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3" creationId="{5ADE5799-526D-DB4F-B21D-29CA0FD4BDF6}"/>
          </ac:picMkLst>
        </pc:picChg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4" creationId="{3ADE205D-0BD4-D144-BAD2-2E7B265413C2}"/>
          </ac:picMkLst>
        </pc:picChg>
        <pc:picChg chg="add mod">
          <ac:chgData name="" userId="3b99287881d56c4f" providerId="LiveId" clId="{B7D43153-EE59-49D1-98BE-51D7AE7AAA4A}" dt="2020-08-16T14:51:14.016" v="105" actId="1076"/>
          <ac:picMkLst>
            <pc:docMk/>
            <pc:sldMk cId="3338093760" sldId="295"/>
            <ac:picMk id="7" creationId="{42AF4EC7-E057-4666-B5B1-6ACB4E11104A}"/>
          </ac:picMkLst>
        </pc:picChg>
      </pc:sldChg>
      <pc:sldChg chg="add del">
        <pc:chgData name="" userId="3b99287881d56c4f" providerId="LiveId" clId="{B7D43153-EE59-49D1-98BE-51D7AE7AAA4A}" dt="2020-08-16T14:59:48.112" v="411" actId="2696"/>
        <pc:sldMkLst>
          <pc:docMk/>
          <pc:sldMk cId="4141385363" sldId="299"/>
        </pc:sldMkLst>
      </pc:sldChg>
      <pc:sldChg chg="add del">
        <pc:chgData name="" userId="3b99287881d56c4f" providerId="LiveId" clId="{B7D43153-EE59-49D1-98BE-51D7AE7AAA4A}" dt="2020-08-16T14:59:48.050" v="402" actId="2696"/>
        <pc:sldMkLst>
          <pc:docMk/>
          <pc:sldMk cId="1155431320" sldId="301"/>
        </pc:sldMkLst>
      </pc:sldChg>
      <pc:sldChg chg="addSp delSp modSp add del">
        <pc:chgData name="" userId="3b99287881d56c4f" providerId="LiveId" clId="{B7D43153-EE59-49D1-98BE-51D7AE7AAA4A}" dt="2020-08-16T14:59:48.128" v="413" actId="2696"/>
        <pc:sldMkLst>
          <pc:docMk/>
          <pc:sldMk cId="2576647253" sldId="304"/>
        </pc:sldMkLst>
        <pc:picChg chg="del">
          <ac:chgData name="" userId="3b99287881d56c4f" providerId="LiveId" clId="{B7D43153-EE59-49D1-98BE-51D7AE7AAA4A}" dt="2020-08-16T14:47:30.719" v="56" actId="478"/>
          <ac:picMkLst>
            <pc:docMk/>
            <pc:sldMk cId="2576647253" sldId="304"/>
            <ac:picMk id="2" creationId="{56589129-79A6-2A48-86C9-C2B8A579CD54}"/>
          </ac:picMkLst>
        </pc:picChg>
        <pc:picChg chg="del">
          <ac:chgData name="" userId="3b99287881d56c4f" providerId="LiveId" clId="{B7D43153-EE59-49D1-98BE-51D7AE7AAA4A}" dt="2020-08-16T14:47:46.444" v="62" actId="478"/>
          <ac:picMkLst>
            <pc:docMk/>
            <pc:sldMk cId="2576647253" sldId="304"/>
            <ac:picMk id="3" creationId="{7E884FEB-E0C7-3346-B0BA-62BA42B5B1EA}"/>
          </ac:picMkLst>
        </pc:picChg>
        <pc:picChg chg="add mod">
          <ac:chgData name="" userId="3b99287881d56c4f" providerId="LiveId" clId="{B7D43153-EE59-49D1-98BE-51D7AE7AAA4A}" dt="2020-08-16T14:47:32.369" v="57" actId="1076"/>
          <ac:picMkLst>
            <pc:docMk/>
            <pc:sldMk cId="2576647253" sldId="304"/>
            <ac:picMk id="4" creationId="{06451D72-2AD3-4D0D-9DD1-74F70BB6A712}"/>
          </ac:picMkLst>
        </pc:picChg>
        <pc:picChg chg="add del mod">
          <ac:chgData name="" userId="3b99287881d56c4f" providerId="LiveId" clId="{B7D43153-EE59-49D1-98BE-51D7AE7AAA4A}" dt="2020-08-16T14:47:21.959" v="53"/>
          <ac:picMkLst>
            <pc:docMk/>
            <pc:sldMk cId="2576647253" sldId="304"/>
            <ac:picMk id="6" creationId="{2D9E37E2-EF18-4245-8C35-FBF664E1CF28}"/>
          </ac:picMkLst>
        </pc:picChg>
        <pc:picChg chg="add del">
          <ac:chgData name="" userId="3b99287881d56c4f" providerId="LiveId" clId="{B7D43153-EE59-49D1-98BE-51D7AE7AAA4A}" dt="2020-08-16T14:47:40.174" v="59"/>
          <ac:picMkLst>
            <pc:docMk/>
            <pc:sldMk cId="2576647253" sldId="304"/>
            <ac:picMk id="7" creationId="{5D492A79-96C6-4313-A840-6C9417B69A1E}"/>
          </ac:picMkLst>
        </pc:picChg>
        <pc:picChg chg="add mod">
          <ac:chgData name="" userId="3b99287881d56c4f" providerId="LiveId" clId="{B7D43153-EE59-49D1-98BE-51D7AE7AAA4A}" dt="2020-08-16T14:47:48.885" v="63" actId="1076"/>
          <ac:picMkLst>
            <pc:docMk/>
            <pc:sldMk cId="2576647253" sldId="304"/>
            <ac:picMk id="8" creationId="{8B14A859-20B9-4D15-9134-A140883E480E}"/>
          </ac:picMkLst>
        </pc:picChg>
      </pc:sldChg>
      <pc:sldChg chg="addSp delSp modSp add del">
        <pc:chgData name="" userId="3b99287881d56c4f" providerId="LiveId" clId="{B7D43153-EE59-49D1-98BE-51D7AE7AAA4A}" dt="2020-08-16T14:59:48.081" v="408" actId="2696"/>
        <pc:sldMkLst>
          <pc:docMk/>
          <pc:sldMk cId="4003786069" sldId="307"/>
        </pc:sldMkLst>
        <pc:picChg chg="add mod">
          <ac:chgData name="" userId="3b99287881d56c4f" providerId="LiveId" clId="{B7D43153-EE59-49D1-98BE-51D7AE7AAA4A}" dt="2020-08-16T14:49:26.124" v="83" actId="1076"/>
          <ac:picMkLst>
            <pc:docMk/>
            <pc:sldMk cId="4003786069" sldId="307"/>
            <ac:picMk id="2" creationId="{5E5A1C6E-03C1-4B77-BEBA-72344B59C150}"/>
          </ac:picMkLst>
        </pc:picChg>
        <pc:picChg chg="del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4" creationId="{95BBACFE-30EB-804A-9F61-A7E4041CF3E0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8" creationId="{E557A532-5757-1E43-A290-D69CA3A443EC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0" creationId="{927B2918-835B-A74E-8CBC-4CF486618F24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3" creationId="{DDB8244E-8C7A-A243-8C94-549D98C436D4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6" creationId="{AFEA44E4-F73A-A94E-BC29-98867B500BA6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8" creationId="{0F3A870D-337A-B647-BB33-A3A6A82EF403}"/>
          </ac:picMkLst>
        </pc:picChg>
      </pc:sldChg>
      <pc:sldChg chg="addSp delSp modSp add del">
        <pc:chgData name="" userId="3b99287881d56c4f" providerId="LiveId" clId="{B7D43153-EE59-49D1-98BE-51D7AE7AAA4A}" dt="2020-08-16T14:59:48.081" v="409" actId="2696"/>
        <pc:sldMkLst>
          <pc:docMk/>
          <pc:sldMk cId="1052021329" sldId="308"/>
        </pc:sldMkLst>
        <pc:picChg chg="add mod">
          <ac:chgData name="" userId="3b99287881d56c4f" providerId="LiveId" clId="{B7D43153-EE59-49D1-98BE-51D7AE7AAA4A}" dt="2020-08-16T14:49:01.684" v="76" actId="1076"/>
          <ac:picMkLst>
            <pc:docMk/>
            <pc:sldMk cId="1052021329" sldId="308"/>
            <ac:picMk id="2" creationId="{75BDDFB4-8B68-47D3-BFEB-6E52AE9F9742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3" creationId="{9DFC651B-E484-894E-AFAA-7D809CB99833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6" creationId="{E91A1DDC-AD1F-284A-B998-712E3B910149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8" creationId="{F8E5C156-77DF-7A41-9F10-7DCD3816E118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0" creationId="{415BD26C-7F05-5B40-8896-3FBCE9568B24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2" creationId="{C4654AB2-987D-B047-85CD-D57643FA0344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5" creationId="{DB81BB99-E7A3-CE40-ADD7-DAFE8529C90A}"/>
          </ac:picMkLst>
        </pc:picChg>
      </pc:sldChg>
      <pc:sldChg chg="addSp delSp modSp add del">
        <pc:chgData name="" userId="3b99287881d56c4f" providerId="LiveId" clId="{B7D43153-EE59-49D1-98BE-51D7AE7AAA4A}" dt="2020-08-16T14:59:48.081" v="407" actId="2696"/>
        <pc:sldMkLst>
          <pc:docMk/>
          <pc:sldMk cId="2586687868" sldId="310"/>
        </pc:sldMkLst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2" creationId="{4643FC01-E06B-B642-B6EA-08BC29C738B8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4" creationId="{0D531A58-6EA0-6D4B-935A-BB686874C03F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7" creationId="{2EA0944B-076F-9B44-8EE3-0C3D43905432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9" creationId="{03B28E70-1D90-CD44-9ECB-AA40C892EBCD}"/>
          </ac:picMkLst>
        </pc:picChg>
        <pc:picChg chg="add mod">
          <ac:chgData name="" userId="3b99287881d56c4f" providerId="LiveId" clId="{B7D43153-EE59-49D1-98BE-51D7AE7AAA4A}" dt="2020-08-16T14:49:49.749" v="89" actId="1076"/>
          <ac:picMkLst>
            <pc:docMk/>
            <pc:sldMk cId="2586687868" sldId="310"/>
            <ac:picMk id="11" creationId="{287AD9AF-717B-43A5-9AA7-54CDA74E3B06}"/>
          </ac:picMkLst>
        </pc:picChg>
      </pc:sldChg>
      <pc:sldChg chg="addSp delSp modSp add del">
        <pc:chgData name="" userId="3b99287881d56c4f" providerId="LiveId" clId="{B7D43153-EE59-49D1-98BE-51D7AE7AAA4A}" dt="2020-08-16T14:59:47.891" v="376" actId="2696"/>
        <pc:sldMkLst>
          <pc:docMk/>
          <pc:sldMk cId="963334949" sldId="311"/>
        </pc:sldMkLst>
        <pc:picChg chg="add mod">
          <ac:chgData name="" userId="3b99287881d56c4f" providerId="LiveId" clId="{B7D43153-EE59-49D1-98BE-51D7AE7AAA4A}" dt="2020-08-16T14:56:21.286" v="171" actId="1076"/>
          <ac:picMkLst>
            <pc:docMk/>
            <pc:sldMk cId="963334949" sldId="311"/>
            <ac:picMk id="2" creationId="{FEA912EC-4105-4410-A646-BA13D0EB23FC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8" creationId="{DDE869F5-A7C2-7F49-8BA4-E6767FF57785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9" creationId="{B142975D-617C-2C4B-B918-3471C49DA4CB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10" creationId="{589C7012-7E93-9B4A-9737-E025FF2B1022}"/>
          </ac:picMkLst>
        </pc:picChg>
      </pc:sldChg>
      <pc:sldChg chg="add del">
        <pc:chgData name="" userId="3b99287881d56c4f" providerId="LiveId" clId="{B7D43153-EE59-49D1-98BE-51D7AE7AAA4A}" dt="2020-08-16T14:59:47.906" v="378" actId="2696"/>
        <pc:sldMkLst>
          <pc:docMk/>
          <pc:sldMk cId="3853544057" sldId="312"/>
        </pc:sldMkLst>
      </pc:sldChg>
      <pc:sldChg chg="add del">
        <pc:chgData name="" userId="3b99287881d56c4f" providerId="LiveId" clId="{B7D43153-EE59-49D1-98BE-51D7AE7AAA4A}" dt="2020-08-16T14:59:47.906" v="377" actId="2696"/>
        <pc:sldMkLst>
          <pc:docMk/>
          <pc:sldMk cId="841876585" sldId="331"/>
        </pc:sldMkLst>
      </pc:sldChg>
      <pc:sldChg chg="add del">
        <pc:chgData name="" userId="3b99287881d56c4f" providerId="LiveId" clId="{B7D43153-EE59-49D1-98BE-51D7AE7AAA4A}" dt="2020-08-16T14:59:47.891" v="375" actId="2696"/>
        <pc:sldMkLst>
          <pc:docMk/>
          <pc:sldMk cId="3703334155" sldId="334"/>
        </pc:sldMkLst>
      </pc:sldChg>
      <pc:sldChg chg="add del">
        <pc:chgData name="" userId="3b99287881d56c4f" providerId="LiveId" clId="{B7D43153-EE59-49D1-98BE-51D7AE7AAA4A}" dt="2020-08-16T14:59:48.034" v="399" actId="2696"/>
        <pc:sldMkLst>
          <pc:docMk/>
          <pc:sldMk cId="1429015285" sldId="339"/>
        </pc:sldMkLst>
      </pc:sldChg>
      <pc:sldChg chg="add del">
        <pc:chgData name="" userId="3b99287881d56c4f" providerId="LiveId" clId="{B7D43153-EE59-49D1-98BE-51D7AE7AAA4A}" dt="2020-08-16T15:00:46.330" v="464" actId="2696"/>
        <pc:sldMkLst>
          <pc:docMk/>
          <pc:sldMk cId="886461816" sldId="340"/>
        </pc:sldMkLst>
      </pc:sldChg>
      <pc:sldChg chg="addSp delSp modSp add del">
        <pc:chgData name="" userId="3b99287881d56c4f" providerId="LiveId" clId="{B7D43153-EE59-49D1-98BE-51D7AE7AAA4A}" dt="2020-08-16T15:00:46.288" v="459" actId="2696"/>
        <pc:sldMkLst>
          <pc:docMk/>
          <pc:sldMk cId="287241310" sldId="341"/>
        </pc:sldMkLst>
        <pc:grpChg chg="del">
          <ac:chgData name="" userId="3b99287881d56c4f" providerId="LiveId" clId="{B7D43153-EE59-49D1-98BE-51D7AE7AAA4A}" dt="2020-08-16T14:57:17.841" v="178" actId="478"/>
          <ac:grpSpMkLst>
            <pc:docMk/>
            <pc:sldMk cId="287241310" sldId="341"/>
            <ac:grpSpMk id="31" creationId="{FEA4220F-3E0E-F343-825E-72ECE12EE0C4}"/>
          </ac:grpSpMkLst>
        </pc:grpChg>
        <pc:picChg chg="add mod">
          <ac:chgData name="" userId="3b99287881d56c4f" providerId="LiveId" clId="{B7D43153-EE59-49D1-98BE-51D7AE7AAA4A}" dt="2020-08-16T14:57:23.351" v="179" actId="1076"/>
          <ac:picMkLst>
            <pc:docMk/>
            <pc:sldMk cId="287241310" sldId="341"/>
            <ac:picMk id="2" creationId="{0543E929-3AE6-4684-B16C-F2F9F560206A}"/>
          </ac:picMkLst>
        </pc:picChg>
        <pc:picChg chg="del">
          <ac:chgData name="" userId="3b99287881d56c4f" providerId="LiveId" clId="{B7D43153-EE59-49D1-98BE-51D7AE7AAA4A}" dt="2020-08-16T14:57:17.841" v="178" actId="478"/>
          <ac:picMkLst>
            <pc:docMk/>
            <pc:sldMk cId="287241310" sldId="341"/>
            <ac:picMk id="21" creationId="{C5B21DEC-5DC3-B049-B026-77B59ECCEFDC}"/>
          </ac:picMkLst>
        </pc:picChg>
        <pc:picChg chg="del">
          <ac:chgData name="" userId="3b99287881d56c4f" providerId="LiveId" clId="{B7D43153-EE59-49D1-98BE-51D7AE7AAA4A}" dt="2020-08-16T14:57:17.841" v="178" actId="478"/>
          <ac:picMkLst>
            <pc:docMk/>
            <pc:sldMk cId="287241310" sldId="341"/>
            <ac:picMk id="23" creationId="{A9E8548C-BF40-9946-922C-70B0EFBBE6A5}"/>
          </ac:picMkLst>
        </pc:picChg>
      </pc:sldChg>
      <pc:sldChg chg="add del">
        <pc:chgData name="" userId="3b99287881d56c4f" providerId="LiveId" clId="{B7D43153-EE59-49D1-98BE-51D7AE7AAA4A}" dt="2020-08-16T14:59:22.158" v="236" actId="2696"/>
        <pc:sldMkLst>
          <pc:docMk/>
          <pc:sldMk cId="1861730916" sldId="357"/>
        </pc:sldMkLst>
      </pc:sldChg>
      <pc:sldChg chg="add del">
        <pc:chgData name="" userId="3b99287881d56c4f" providerId="LiveId" clId="{B7D43153-EE59-49D1-98BE-51D7AE7AAA4A}" dt="2020-08-16T14:59:22.158" v="238" actId="2696"/>
        <pc:sldMkLst>
          <pc:docMk/>
          <pc:sldMk cId="2191467342" sldId="358"/>
        </pc:sldMkLst>
      </pc:sldChg>
      <pc:sldChg chg="add del">
        <pc:chgData name="" userId="3b99287881d56c4f" providerId="LiveId" clId="{B7D43153-EE59-49D1-98BE-51D7AE7AAA4A}" dt="2020-08-16T14:59:22.158" v="237" actId="2696"/>
        <pc:sldMkLst>
          <pc:docMk/>
          <pc:sldMk cId="1619993151" sldId="359"/>
        </pc:sldMkLst>
      </pc:sldChg>
      <pc:sldChg chg="add del">
        <pc:chgData name="" userId="3b99287881d56c4f" providerId="LiveId" clId="{B7D43153-EE59-49D1-98BE-51D7AE7AAA4A}" dt="2020-08-16T14:59:47.922" v="380" actId="2696"/>
        <pc:sldMkLst>
          <pc:docMk/>
          <pc:sldMk cId="1007301781" sldId="365"/>
        </pc:sldMkLst>
      </pc:sldChg>
      <pc:sldChg chg="add del">
        <pc:chgData name="" userId="3b99287881d56c4f" providerId="LiveId" clId="{B7D43153-EE59-49D1-98BE-51D7AE7AAA4A}" dt="2020-08-16T14:59:48.034" v="400" actId="2696"/>
        <pc:sldMkLst>
          <pc:docMk/>
          <pc:sldMk cId="2055127343" sldId="373"/>
        </pc:sldMkLst>
      </pc:sldChg>
      <pc:sldChg chg="add del">
        <pc:chgData name="" userId="3b99287881d56c4f" providerId="LiveId" clId="{B7D43153-EE59-49D1-98BE-51D7AE7AAA4A}" dt="2020-08-16T14:59:48.128" v="414" actId="2696"/>
        <pc:sldMkLst>
          <pc:docMk/>
          <pc:sldMk cId="373926925" sldId="374"/>
        </pc:sldMkLst>
      </pc:sldChg>
      <pc:sldChg chg="add del">
        <pc:chgData name="" userId="3b99287881d56c4f" providerId="LiveId" clId="{B7D43153-EE59-49D1-98BE-51D7AE7AAA4A}" dt="2020-08-16T14:59:48.019" v="397" actId="2696"/>
        <pc:sldMkLst>
          <pc:docMk/>
          <pc:sldMk cId="3874600779" sldId="375"/>
        </pc:sldMkLst>
      </pc:sldChg>
      <pc:sldChg chg="add del">
        <pc:chgData name="" userId="3b99287881d56c4f" providerId="LiveId" clId="{B7D43153-EE59-49D1-98BE-51D7AE7AAA4A}" dt="2020-08-16T14:59:22.173" v="241" actId="2696"/>
        <pc:sldMkLst>
          <pc:docMk/>
          <pc:sldMk cId="1234403764" sldId="683"/>
        </pc:sldMkLst>
      </pc:sldChg>
      <pc:sldChg chg="add del">
        <pc:chgData name="" userId="3b99287881d56c4f" providerId="LiveId" clId="{B7D43153-EE59-49D1-98BE-51D7AE7AAA4A}" dt="2020-08-16T14:59:48.003" v="395" actId="2696"/>
        <pc:sldMkLst>
          <pc:docMk/>
          <pc:sldMk cId="479644362" sldId="1279"/>
        </pc:sldMkLst>
      </pc:sldChg>
      <pc:sldChg chg="addSp delSp modSp add del delAnim">
        <pc:chgData name="" userId="3b99287881d56c4f" providerId="LiveId" clId="{B7D43153-EE59-49D1-98BE-51D7AE7AAA4A}" dt="2020-08-16T14:59:47.956" v="387" actId="2696"/>
        <pc:sldMkLst>
          <pc:docMk/>
          <pc:sldMk cId="1553143857" sldId="1375"/>
        </pc:sldMkLst>
        <pc:picChg chg="del">
          <ac:chgData name="" userId="3b99287881d56c4f" providerId="LiveId" clId="{B7D43153-EE59-49D1-98BE-51D7AE7AAA4A}" dt="2020-08-16T14:53:37.851" v="134" actId="478"/>
          <ac:picMkLst>
            <pc:docMk/>
            <pc:sldMk cId="1553143857" sldId="1375"/>
            <ac:picMk id="4" creationId="{2816F011-3852-4423-881B-92B81244047F}"/>
          </ac:picMkLst>
        </pc:picChg>
        <pc:picChg chg="add mod">
          <ac:chgData name="" userId="3b99287881d56c4f" providerId="LiveId" clId="{B7D43153-EE59-49D1-98BE-51D7AE7AAA4A}" dt="2020-08-16T14:53:40.171" v="135" actId="1076"/>
          <ac:picMkLst>
            <pc:docMk/>
            <pc:sldMk cId="1553143857" sldId="1375"/>
            <ac:picMk id="6" creationId="{6503803E-543E-42C8-B2B3-967BC9232BD6}"/>
          </ac:picMkLst>
        </pc:picChg>
      </pc:sldChg>
      <pc:sldChg chg="add del">
        <pc:chgData name="" userId="3b99287881d56c4f" providerId="LiveId" clId="{B7D43153-EE59-49D1-98BE-51D7AE7AAA4A}" dt="2020-08-16T14:59:47.922" v="379" actId="2696"/>
        <pc:sldMkLst>
          <pc:docMk/>
          <pc:sldMk cId="571050109" sldId="1379"/>
        </pc:sldMkLst>
      </pc:sldChg>
      <pc:sldChg chg="add del">
        <pc:chgData name="" userId="3b99287881d56c4f" providerId="LiveId" clId="{B7D43153-EE59-49D1-98BE-51D7AE7AAA4A}" dt="2020-08-16T15:00:46.313" v="461" actId="2696"/>
        <pc:sldMkLst>
          <pc:docMk/>
          <pc:sldMk cId="1714049697" sldId="1381"/>
        </pc:sldMkLst>
      </pc:sldChg>
      <pc:sldChg chg="add del">
        <pc:chgData name="" userId="3b99287881d56c4f" providerId="LiveId" clId="{B7D43153-EE59-49D1-98BE-51D7AE7AAA4A}" dt="2020-08-16T14:59:22.329" v="267" actId="2696"/>
        <pc:sldMkLst>
          <pc:docMk/>
          <pc:sldMk cId="354658568" sldId="1387"/>
        </pc:sldMkLst>
      </pc:sldChg>
      <pc:sldChg chg="add del">
        <pc:chgData name="" userId="3b99287881d56c4f" providerId="LiveId" clId="{B7D43153-EE59-49D1-98BE-51D7AE7AAA4A}" dt="2020-08-16T14:59:22.327" v="266" actId="2696"/>
        <pc:sldMkLst>
          <pc:docMk/>
          <pc:sldMk cId="1159596635" sldId="1388"/>
        </pc:sldMkLst>
      </pc:sldChg>
      <pc:sldChg chg="add del">
        <pc:chgData name="" userId="3b99287881d56c4f" providerId="LiveId" clId="{B7D43153-EE59-49D1-98BE-51D7AE7AAA4A}" dt="2020-08-16T14:59:22.173" v="239" actId="2696"/>
        <pc:sldMkLst>
          <pc:docMk/>
          <pc:sldMk cId="4282826554" sldId="1391"/>
        </pc:sldMkLst>
      </pc:sldChg>
      <pc:sldChg chg="add del">
        <pc:chgData name="" userId="3b99287881d56c4f" providerId="LiveId" clId="{B7D43153-EE59-49D1-98BE-51D7AE7AAA4A}" dt="2020-08-16T15:00:46.319" v="462" actId="2696"/>
        <pc:sldMkLst>
          <pc:docMk/>
          <pc:sldMk cId="2654873537" sldId="1393"/>
        </pc:sldMkLst>
      </pc:sldChg>
      <pc:sldChg chg="addSp delSp modSp add del">
        <pc:chgData name="" userId="3b99287881d56c4f" providerId="LiveId" clId="{B7D43153-EE59-49D1-98BE-51D7AE7AAA4A}" dt="2020-08-16T14:59:48.003" v="394" actId="2696"/>
        <pc:sldMkLst>
          <pc:docMk/>
          <pc:sldMk cId="3693936514" sldId="1405"/>
        </pc:sldMkLst>
        <pc:picChg chg="del">
          <ac:chgData name="" userId="3b99287881d56c4f" providerId="LiveId" clId="{B7D43153-EE59-49D1-98BE-51D7AE7AAA4A}" dt="2020-08-16T14:51:43.202" v="108" actId="478"/>
          <ac:picMkLst>
            <pc:docMk/>
            <pc:sldMk cId="3693936514" sldId="1405"/>
            <ac:picMk id="2" creationId="{9CCB4271-5DAA-D642-AE74-D4B49CBF69AF}"/>
          </ac:picMkLst>
        </pc:picChg>
        <pc:picChg chg="add mod">
          <ac:chgData name="" userId="3b99287881d56c4f" providerId="LiveId" clId="{B7D43153-EE59-49D1-98BE-51D7AE7AAA4A}" dt="2020-08-16T14:51:45.312" v="109" actId="1076"/>
          <ac:picMkLst>
            <pc:docMk/>
            <pc:sldMk cId="3693936514" sldId="1405"/>
            <ac:picMk id="4" creationId="{0D7D6183-8422-42BE-8981-59ECBE2669D6}"/>
          </ac:picMkLst>
        </pc:picChg>
      </pc:sldChg>
      <pc:sldChg chg="addSp delSp modSp add del">
        <pc:chgData name="" userId="3b99287881d56c4f" providerId="LiveId" clId="{B7D43153-EE59-49D1-98BE-51D7AE7AAA4A}" dt="2020-08-16T14:59:47.956" v="386" actId="2696"/>
        <pc:sldMkLst>
          <pc:docMk/>
          <pc:sldMk cId="1470066366" sldId="1407"/>
        </pc:sldMkLst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2" creationId="{91AED788-922E-2846-82CB-2CA681EB4E5A}"/>
          </ac:picMkLst>
        </pc:picChg>
        <pc:picChg chg="add mod ord">
          <ac:chgData name="" userId="3b99287881d56c4f" providerId="LiveId" clId="{B7D43153-EE59-49D1-98BE-51D7AE7AAA4A}" dt="2020-08-16T14:53:59.405" v="141" actId="167"/>
          <ac:picMkLst>
            <pc:docMk/>
            <pc:sldMk cId="1470066366" sldId="1407"/>
            <ac:picMk id="4" creationId="{BCB68E30-F255-4412-9712-B9F7EEBB27E5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5" creationId="{9C22DB86-5127-9E48-8222-62D508877386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6" creationId="{6D3FB4FF-470F-3A48-93E8-9E1B9B7C3F7E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7" creationId="{55CCDE25-6AAD-F045-8E41-CF30AF4193A2}"/>
          </ac:picMkLst>
        </pc:picChg>
      </pc:sldChg>
      <pc:sldChg chg="addSp delSp modSp add del">
        <pc:chgData name="" userId="3b99287881d56c4f" providerId="LiveId" clId="{B7D43153-EE59-49D1-98BE-51D7AE7AAA4A}" dt="2020-08-16T14:59:47.956" v="385" actId="2696"/>
        <pc:sldMkLst>
          <pc:docMk/>
          <pc:sldMk cId="257295337" sldId="1408"/>
        </pc:sldMkLst>
        <pc:picChg chg="add mod">
          <ac:chgData name="" userId="3b99287881d56c4f" providerId="LiveId" clId="{B7D43153-EE59-49D1-98BE-51D7AE7AAA4A}" dt="2020-08-16T14:54:16.350" v="145" actId="1076"/>
          <ac:picMkLst>
            <pc:docMk/>
            <pc:sldMk cId="257295337" sldId="1408"/>
            <ac:picMk id="2" creationId="{D9BC813D-9546-4C69-8005-F660A0C2F5DC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4" creationId="{2709B1E3-E259-8A48-98A0-9948596DEBD3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7" creationId="{D7F2B982-3BA2-F347-967E-FD7C7167230D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8" creationId="{EA81EE97-0159-724B-8CB9-8CBE81F9356B}"/>
          </ac:picMkLst>
        </pc:picChg>
      </pc:sldChg>
      <pc:sldChg chg="add del">
        <pc:chgData name="" userId="3b99287881d56c4f" providerId="LiveId" clId="{B7D43153-EE59-49D1-98BE-51D7AE7AAA4A}" dt="2020-08-16T14:59:22.419" v="283" actId="2696"/>
        <pc:sldMkLst>
          <pc:docMk/>
          <pc:sldMk cId="1877511333" sldId="1409"/>
        </pc:sldMkLst>
      </pc:sldChg>
      <pc:sldChg chg="add del">
        <pc:chgData name="" userId="3b99287881d56c4f" providerId="LiveId" clId="{B7D43153-EE59-49D1-98BE-51D7AE7AAA4A}" dt="2020-08-16T14:59:22.406" v="280" actId="2696"/>
        <pc:sldMkLst>
          <pc:docMk/>
          <pc:sldMk cId="2389435499" sldId="1410"/>
        </pc:sldMkLst>
      </pc:sldChg>
      <pc:sldChg chg="add del">
        <pc:chgData name="" userId="3b99287881d56c4f" providerId="LiveId" clId="{B7D43153-EE59-49D1-98BE-51D7AE7AAA4A}" dt="2020-08-16T14:59:22.400" v="279" actId="2696"/>
        <pc:sldMkLst>
          <pc:docMk/>
          <pc:sldMk cId="2470229677" sldId="1411"/>
        </pc:sldMkLst>
      </pc:sldChg>
      <pc:sldChg chg="add del">
        <pc:chgData name="" userId="3b99287881d56c4f" providerId="LiveId" clId="{B7D43153-EE59-49D1-98BE-51D7AE7AAA4A}" dt="2020-08-16T14:59:22.386" v="278" actId="2696"/>
        <pc:sldMkLst>
          <pc:docMk/>
          <pc:sldMk cId="4154361492" sldId="1412"/>
        </pc:sldMkLst>
      </pc:sldChg>
      <pc:sldChg chg="add del">
        <pc:chgData name="" userId="3b99287881d56c4f" providerId="LiveId" clId="{B7D43153-EE59-49D1-98BE-51D7AE7AAA4A}" dt="2020-08-16T14:59:22.386" v="277" actId="2696"/>
        <pc:sldMkLst>
          <pc:docMk/>
          <pc:sldMk cId="4010549351" sldId="1413"/>
        </pc:sldMkLst>
      </pc:sldChg>
      <pc:sldChg chg="add del">
        <pc:chgData name="" userId="3b99287881d56c4f" providerId="LiveId" clId="{B7D43153-EE59-49D1-98BE-51D7AE7AAA4A}" dt="2020-08-16T14:59:22.369" v="276" actId="2696"/>
        <pc:sldMkLst>
          <pc:docMk/>
          <pc:sldMk cId="2321431932" sldId="1414"/>
        </pc:sldMkLst>
      </pc:sldChg>
      <pc:sldChg chg="add del">
        <pc:chgData name="" userId="3b99287881d56c4f" providerId="LiveId" clId="{B7D43153-EE59-49D1-98BE-51D7AE7AAA4A}" dt="2020-08-16T14:59:22.369" v="275" actId="2696"/>
        <pc:sldMkLst>
          <pc:docMk/>
          <pc:sldMk cId="1951647149" sldId="1415"/>
        </pc:sldMkLst>
      </pc:sldChg>
      <pc:sldChg chg="add del">
        <pc:chgData name="" userId="3b99287881d56c4f" providerId="LiveId" clId="{B7D43153-EE59-49D1-98BE-51D7AE7AAA4A}" dt="2020-08-16T14:59:22.369" v="274" actId="2696"/>
        <pc:sldMkLst>
          <pc:docMk/>
          <pc:sldMk cId="4139519948" sldId="1416"/>
        </pc:sldMkLst>
      </pc:sldChg>
      <pc:sldChg chg="add del">
        <pc:chgData name="" userId="3b99287881d56c4f" providerId="LiveId" clId="{B7D43153-EE59-49D1-98BE-51D7AE7AAA4A}" dt="2020-08-16T15:00:46.269" v="453" actId="2696"/>
        <pc:sldMkLst>
          <pc:docMk/>
          <pc:sldMk cId="1916606201" sldId="1417"/>
        </pc:sldMkLst>
      </pc:sldChg>
      <pc:sldChg chg="add del">
        <pc:chgData name="" userId="3b99287881d56c4f" providerId="LiveId" clId="{B7D43153-EE59-49D1-98BE-51D7AE7AAA4A}" dt="2020-08-16T14:59:22.317" v="264" actId="2696"/>
        <pc:sldMkLst>
          <pc:docMk/>
          <pc:sldMk cId="1643471956" sldId="1418"/>
        </pc:sldMkLst>
      </pc:sldChg>
      <pc:sldChg chg="add del">
        <pc:chgData name="" userId="3b99287881d56c4f" providerId="LiveId" clId="{B7D43153-EE59-49D1-98BE-51D7AE7AAA4A}" dt="2020-08-16T15:00:46.247" v="451" actId="2696"/>
        <pc:sldMkLst>
          <pc:docMk/>
          <pc:sldMk cId="1299998625" sldId="1419"/>
        </pc:sldMkLst>
      </pc:sldChg>
      <pc:sldChg chg="add del">
        <pc:chgData name="" userId="3b99287881d56c4f" providerId="LiveId" clId="{B7D43153-EE59-49D1-98BE-51D7AE7AAA4A}" dt="2020-08-16T15:00:46.240" v="448" actId="2696"/>
        <pc:sldMkLst>
          <pc:docMk/>
          <pc:sldMk cId="2723645526" sldId="1420"/>
        </pc:sldMkLst>
      </pc:sldChg>
      <pc:sldChg chg="add del">
        <pc:chgData name="" userId="3b99287881d56c4f" providerId="LiveId" clId="{B7D43153-EE59-49D1-98BE-51D7AE7AAA4A}" dt="2020-08-16T15:00:46.208" v="442" actId="2696"/>
        <pc:sldMkLst>
          <pc:docMk/>
          <pc:sldMk cId="1323807165" sldId="1421"/>
        </pc:sldMkLst>
      </pc:sldChg>
      <pc:sldChg chg="add del">
        <pc:chgData name="" userId="3b99287881d56c4f" providerId="LiveId" clId="{B7D43153-EE59-49D1-98BE-51D7AE7AAA4A}" dt="2020-08-16T14:59:22.329" v="268" actId="2696"/>
        <pc:sldMkLst>
          <pc:docMk/>
          <pc:sldMk cId="2480496605" sldId="1427"/>
        </pc:sldMkLst>
      </pc:sldChg>
      <pc:sldChg chg="add del">
        <pc:chgData name="" userId="3b99287881d56c4f" providerId="LiveId" clId="{B7D43153-EE59-49D1-98BE-51D7AE7AAA4A}" dt="2020-08-16T14:59:22.307" v="263" actId="2696"/>
        <pc:sldMkLst>
          <pc:docMk/>
          <pc:sldMk cId="2012982847" sldId="1428"/>
        </pc:sldMkLst>
      </pc:sldChg>
      <pc:sldChg chg="add del">
        <pc:chgData name="" userId="3b99287881d56c4f" providerId="LiveId" clId="{B7D43153-EE59-49D1-98BE-51D7AE7AAA4A}" dt="2020-08-16T14:59:22.322" v="265" actId="2696"/>
        <pc:sldMkLst>
          <pc:docMk/>
          <pc:sldMk cId="627592764" sldId="1429"/>
        </pc:sldMkLst>
      </pc:sldChg>
      <pc:sldChg chg="add del">
        <pc:chgData name="" userId="3b99287881d56c4f" providerId="LiveId" clId="{B7D43153-EE59-49D1-98BE-51D7AE7AAA4A}" dt="2020-08-16T14:59:22.305" v="262" actId="2696"/>
        <pc:sldMkLst>
          <pc:docMk/>
          <pc:sldMk cId="1149194849" sldId="1430"/>
        </pc:sldMkLst>
      </pc:sldChg>
      <pc:sldChg chg="add del">
        <pc:chgData name="" userId="3b99287881d56c4f" providerId="LiveId" clId="{B7D43153-EE59-49D1-98BE-51D7AE7AAA4A}" dt="2020-08-16T14:59:22.300" v="261" actId="2696"/>
        <pc:sldMkLst>
          <pc:docMk/>
          <pc:sldMk cId="2617942589" sldId="1431"/>
        </pc:sldMkLst>
      </pc:sldChg>
      <pc:sldChg chg="add del">
        <pc:chgData name="" userId="3b99287881d56c4f" providerId="LiveId" clId="{B7D43153-EE59-49D1-98BE-51D7AE7AAA4A}" dt="2020-08-16T14:59:22.293" v="260" actId="2696"/>
        <pc:sldMkLst>
          <pc:docMk/>
          <pc:sldMk cId="1946414469" sldId="1432"/>
        </pc:sldMkLst>
      </pc:sldChg>
      <pc:sldChg chg="add del">
        <pc:chgData name="" userId="3b99287881d56c4f" providerId="LiveId" clId="{B7D43153-EE59-49D1-98BE-51D7AE7AAA4A}" dt="2020-08-16T14:59:22.285" v="259" actId="2696"/>
        <pc:sldMkLst>
          <pc:docMk/>
          <pc:sldMk cId="2427780069" sldId="1433"/>
        </pc:sldMkLst>
      </pc:sldChg>
      <pc:sldChg chg="add del">
        <pc:chgData name="" userId="3b99287881d56c4f" providerId="LiveId" clId="{B7D43153-EE59-49D1-98BE-51D7AE7AAA4A}" dt="2020-08-16T14:59:22.280" v="258" actId="2696"/>
        <pc:sldMkLst>
          <pc:docMk/>
          <pc:sldMk cId="1385036743" sldId="1434"/>
        </pc:sldMkLst>
      </pc:sldChg>
      <pc:sldChg chg="add del">
        <pc:chgData name="" userId="3b99287881d56c4f" providerId="LiveId" clId="{B7D43153-EE59-49D1-98BE-51D7AE7AAA4A}" dt="2020-08-16T14:59:22.276" v="257" actId="2696"/>
        <pc:sldMkLst>
          <pc:docMk/>
          <pc:sldMk cId="1493031937" sldId="1435"/>
        </pc:sldMkLst>
      </pc:sldChg>
      <pc:sldChg chg="add del">
        <pc:chgData name="" userId="3b99287881d56c4f" providerId="LiveId" clId="{B7D43153-EE59-49D1-98BE-51D7AE7AAA4A}" dt="2020-08-16T14:59:22.272" v="256" actId="2696"/>
        <pc:sldMkLst>
          <pc:docMk/>
          <pc:sldMk cId="3223520729" sldId="1436"/>
        </pc:sldMkLst>
      </pc:sldChg>
      <pc:sldChg chg="add del">
        <pc:chgData name="" userId="3b99287881d56c4f" providerId="LiveId" clId="{B7D43153-EE59-49D1-98BE-51D7AE7AAA4A}" dt="2020-08-16T14:59:22.267" v="255" actId="2696"/>
        <pc:sldMkLst>
          <pc:docMk/>
          <pc:sldMk cId="2510989235" sldId="1437"/>
        </pc:sldMkLst>
      </pc:sldChg>
      <pc:sldChg chg="add del">
        <pc:chgData name="" userId="3b99287881d56c4f" providerId="LiveId" clId="{B7D43153-EE59-49D1-98BE-51D7AE7AAA4A}" dt="2020-08-16T14:59:22.257" v="254" actId="2696"/>
        <pc:sldMkLst>
          <pc:docMk/>
          <pc:sldMk cId="2028665328" sldId="1438"/>
        </pc:sldMkLst>
      </pc:sldChg>
      <pc:sldChg chg="add del">
        <pc:chgData name="" userId="3b99287881d56c4f" providerId="LiveId" clId="{B7D43153-EE59-49D1-98BE-51D7AE7AAA4A}" dt="2020-08-16T14:59:22.255" v="253" actId="2696"/>
        <pc:sldMkLst>
          <pc:docMk/>
          <pc:sldMk cId="3823537726" sldId="1439"/>
        </pc:sldMkLst>
      </pc:sldChg>
      <pc:sldChg chg="add del">
        <pc:chgData name="" userId="3b99287881d56c4f" providerId="LiveId" clId="{B7D43153-EE59-49D1-98BE-51D7AE7AAA4A}" dt="2020-08-16T14:59:22.250" v="252" actId="2696"/>
        <pc:sldMkLst>
          <pc:docMk/>
          <pc:sldMk cId="1909139158" sldId="1440"/>
        </pc:sldMkLst>
      </pc:sldChg>
      <pc:sldChg chg="add del">
        <pc:chgData name="" userId="3b99287881d56c4f" providerId="LiveId" clId="{B7D43153-EE59-49D1-98BE-51D7AE7AAA4A}" dt="2020-08-16T14:59:22.243" v="251" actId="2696"/>
        <pc:sldMkLst>
          <pc:docMk/>
          <pc:sldMk cId="3182899340" sldId="1441"/>
        </pc:sldMkLst>
      </pc:sldChg>
      <pc:sldChg chg="add del">
        <pc:chgData name="" userId="3b99287881d56c4f" providerId="LiveId" clId="{B7D43153-EE59-49D1-98BE-51D7AE7AAA4A}" dt="2020-08-16T14:59:22.238" v="250" actId="2696"/>
        <pc:sldMkLst>
          <pc:docMk/>
          <pc:sldMk cId="2066763637" sldId="1442"/>
        </pc:sldMkLst>
      </pc:sldChg>
      <pc:sldChg chg="add del">
        <pc:chgData name="" userId="3b99287881d56c4f" providerId="LiveId" clId="{B7D43153-EE59-49D1-98BE-51D7AE7AAA4A}" dt="2020-08-16T14:59:22.234" v="249" actId="2696"/>
        <pc:sldMkLst>
          <pc:docMk/>
          <pc:sldMk cId="3600323264" sldId="1443"/>
        </pc:sldMkLst>
      </pc:sldChg>
      <pc:sldChg chg="add del">
        <pc:chgData name="" userId="3b99287881d56c4f" providerId="LiveId" clId="{B7D43153-EE59-49D1-98BE-51D7AE7AAA4A}" dt="2020-08-16T14:59:22.225" v="248" actId="2696"/>
        <pc:sldMkLst>
          <pc:docMk/>
          <pc:sldMk cId="632665310" sldId="1444"/>
        </pc:sldMkLst>
      </pc:sldChg>
      <pc:sldChg chg="add del">
        <pc:chgData name="" userId="3b99287881d56c4f" providerId="LiveId" clId="{B7D43153-EE59-49D1-98BE-51D7AE7AAA4A}" dt="2020-08-16T14:59:22.220" v="247" actId="2696"/>
        <pc:sldMkLst>
          <pc:docMk/>
          <pc:sldMk cId="2200461504" sldId="1445"/>
        </pc:sldMkLst>
      </pc:sldChg>
      <pc:sldChg chg="addSp delSp modSp add del">
        <pc:chgData name="" userId="3b99287881d56c4f" providerId="LiveId" clId="{B7D43153-EE59-49D1-98BE-51D7AE7AAA4A}" dt="2020-08-16T14:59:47.988" v="391" actId="2696"/>
        <pc:sldMkLst>
          <pc:docMk/>
          <pc:sldMk cId="3957239970" sldId="1493"/>
        </pc:sldMkLst>
        <pc:picChg chg="del">
          <ac:chgData name="" userId="3b99287881d56c4f" providerId="LiveId" clId="{B7D43153-EE59-49D1-98BE-51D7AE7AAA4A}" dt="2020-08-16T14:53:06.093" v="122" actId="478"/>
          <ac:picMkLst>
            <pc:docMk/>
            <pc:sldMk cId="3957239970" sldId="1493"/>
            <ac:picMk id="2" creationId="{30F30F3F-C58B-7842-8F6B-CFBBE8F6E765}"/>
          </ac:picMkLst>
        </pc:picChg>
        <pc:picChg chg="add mod">
          <ac:chgData name="" userId="3b99287881d56c4f" providerId="LiveId" clId="{B7D43153-EE59-49D1-98BE-51D7AE7AAA4A}" dt="2020-08-16T14:53:08.311" v="123" actId="1076"/>
          <ac:picMkLst>
            <pc:docMk/>
            <pc:sldMk cId="3957239970" sldId="1493"/>
            <ac:picMk id="3" creationId="{9BF92529-97BD-4448-B65F-99EFC559E322}"/>
          </ac:picMkLst>
        </pc:picChg>
      </pc:sldChg>
      <pc:sldChg chg="addSp delSp modSp add del">
        <pc:chgData name="" userId="3b99287881d56c4f" providerId="LiveId" clId="{B7D43153-EE59-49D1-98BE-51D7AE7AAA4A}" dt="2020-08-16T14:59:48.112" v="412" actId="2696"/>
        <pc:sldMkLst>
          <pc:docMk/>
          <pc:sldMk cId="267819744" sldId="1497"/>
        </pc:sldMkLst>
        <pc:picChg chg="add mod">
          <ac:chgData name="" userId="3b99287881d56c4f" providerId="LiveId" clId="{B7D43153-EE59-49D1-98BE-51D7AE7AAA4A}" dt="2020-08-16T14:48:20.717" v="70" actId="1076"/>
          <ac:picMkLst>
            <pc:docMk/>
            <pc:sldMk cId="267819744" sldId="1497"/>
            <ac:picMk id="2" creationId="{0B868A81-A75D-43C2-9F32-50F5257E89F0}"/>
          </ac:picMkLst>
        </pc:picChg>
        <pc:picChg chg="add del mod">
          <ac:chgData name="" userId="3b99287881d56c4f" providerId="LiveId" clId="{B7D43153-EE59-49D1-98BE-51D7AE7AAA4A}" dt="2020-08-16T14:48:11.480" v="66" actId="478"/>
          <ac:picMkLst>
            <pc:docMk/>
            <pc:sldMk cId="267819744" sldId="1497"/>
            <ac:picMk id="3" creationId="{C5480840-BFD7-4970-9E16-1D1D5F9E0FE5}"/>
          </ac:picMkLst>
        </pc:picChg>
        <pc:picChg chg="del">
          <ac:chgData name="" userId="3b99287881d56c4f" providerId="LiveId" clId="{B7D43153-EE59-49D1-98BE-51D7AE7AAA4A}" dt="2020-08-16T14:48:17.665" v="69" actId="478"/>
          <ac:picMkLst>
            <pc:docMk/>
            <pc:sldMk cId="267819744" sldId="1497"/>
            <ac:picMk id="1026" creationId="{00000000-0000-0000-0000-000000000000}"/>
          </ac:picMkLst>
        </pc:picChg>
      </pc:sldChg>
      <pc:sldChg chg="addSp delSp modSp add del">
        <pc:chgData name="" userId="3b99287881d56c4f" providerId="LiveId" clId="{B7D43153-EE59-49D1-98BE-51D7AE7AAA4A}" dt="2020-08-16T14:59:47.988" v="393" actId="2696"/>
        <pc:sldMkLst>
          <pc:docMk/>
          <pc:sldMk cId="400481774" sldId="1498"/>
        </pc:sldMkLst>
        <pc:picChg chg="add mod">
          <ac:chgData name="" userId="3b99287881d56c4f" providerId="LiveId" clId="{B7D43153-EE59-49D1-98BE-51D7AE7AAA4A}" dt="2020-08-16T14:52:04.560" v="114" actId="1076"/>
          <ac:picMkLst>
            <pc:docMk/>
            <pc:sldMk cId="400481774" sldId="1498"/>
            <ac:picMk id="2" creationId="{98241D87-5B97-4FA3-A50F-2EA8776A459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26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28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31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33" creationId="{00000000-0000-0000-0000-000000000000}"/>
          </ac:picMkLst>
        </pc:picChg>
      </pc:sldChg>
      <pc:sldChg chg="add del">
        <pc:chgData name="" userId="3b99287881d56c4f" providerId="LiveId" clId="{B7D43153-EE59-49D1-98BE-51D7AE7AAA4A}" dt="2020-08-16T14:59:47.972" v="388" actId="2696"/>
        <pc:sldMkLst>
          <pc:docMk/>
          <pc:sldMk cId="2621357158" sldId="1500"/>
        </pc:sldMkLst>
      </pc:sldChg>
      <pc:sldChg chg="addSp delSp modSp add del">
        <pc:chgData name="" userId="3b99287881d56c4f" providerId="LiveId" clId="{B7D43153-EE59-49D1-98BE-51D7AE7AAA4A}" dt="2020-08-16T14:59:47.972" v="390" actId="2696"/>
        <pc:sldMkLst>
          <pc:docMk/>
          <pc:sldMk cId="4164776169" sldId="1502"/>
        </pc:sldMkLst>
        <pc:picChg chg="add mod">
          <ac:chgData name="" userId="3b99287881d56c4f" providerId="LiveId" clId="{B7D43153-EE59-49D1-98BE-51D7AE7AAA4A}" dt="2020-08-16T14:53:18.266" v="127" actId="1076"/>
          <ac:picMkLst>
            <pc:docMk/>
            <pc:sldMk cId="4164776169" sldId="1502"/>
            <ac:picMk id="3" creationId="{385BB8C7-A6B3-41B2-8397-ED0739650AF1}"/>
          </ac:picMkLst>
        </pc:picChg>
        <pc:picChg chg="del">
          <ac:chgData name="" userId="3b99287881d56c4f" providerId="LiveId" clId="{B7D43153-EE59-49D1-98BE-51D7AE7AAA4A}" dt="2020-08-16T14:53:15.047" v="126" actId="478"/>
          <ac:picMkLst>
            <pc:docMk/>
            <pc:sldMk cId="4164776169" sldId="1502"/>
            <ac:picMk id="1026" creationId="{00000000-0000-0000-0000-000000000000}"/>
          </ac:picMkLst>
        </pc:picChg>
      </pc:sldChg>
      <pc:sldChg chg="addSp delSp modSp add del">
        <pc:chgData name="" userId="3b99287881d56c4f" providerId="LiveId" clId="{B7D43153-EE59-49D1-98BE-51D7AE7AAA4A}" dt="2020-08-16T14:59:47.972" v="389" actId="2696"/>
        <pc:sldMkLst>
          <pc:docMk/>
          <pc:sldMk cId="3932636262" sldId="1503"/>
        </pc:sldMkLst>
        <pc:picChg chg="add mod">
          <ac:chgData name="" userId="3b99287881d56c4f" providerId="LiveId" clId="{B7D43153-EE59-49D1-98BE-51D7AE7AAA4A}" dt="2020-08-16T14:53:32.145" v="132" actId="1076"/>
          <ac:picMkLst>
            <pc:docMk/>
            <pc:sldMk cId="3932636262" sldId="1503"/>
            <ac:picMk id="3" creationId="{DD944D81-0048-49EF-8E07-BD10F3E08D84}"/>
          </ac:picMkLst>
        </pc:picChg>
        <pc:picChg chg="del">
          <ac:chgData name="" userId="3b99287881d56c4f" providerId="LiveId" clId="{B7D43153-EE59-49D1-98BE-51D7AE7AAA4A}" dt="2020-08-16T14:53:29.239" v="131" actId="478"/>
          <ac:picMkLst>
            <pc:docMk/>
            <pc:sldMk cId="3932636262" sldId="1503"/>
            <ac:picMk id="2050" creationId="{00000000-0000-0000-0000-000000000000}"/>
          </ac:picMkLst>
        </pc:picChg>
        <pc:picChg chg="del">
          <ac:chgData name="" userId="3b99287881d56c4f" providerId="LiveId" clId="{B7D43153-EE59-49D1-98BE-51D7AE7AAA4A}" dt="2020-08-16T14:53:29.239" v="131" actId="478"/>
          <ac:picMkLst>
            <pc:docMk/>
            <pc:sldMk cId="3932636262" sldId="1503"/>
            <ac:picMk id="2052" creationId="{00000000-0000-0000-0000-000000000000}"/>
          </ac:picMkLst>
        </pc:picChg>
      </pc:sldChg>
      <pc:sldChg chg="add del">
        <pc:chgData name="" userId="3b99287881d56c4f" providerId="LiveId" clId="{B7D43153-EE59-49D1-98BE-51D7AE7AAA4A}" dt="2020-08-16T14:59:22.158" v="235" actId="2696"/>
        <pc:sldMkLst>
          <pc:docMk/>
          <pc:sldMk cId="3110190692" sldId="1509"/>
        </pc:sldMkLst>
      </pc:sldChg>
      <pc:sldChg chg="addSp delSp modSp add del">
        <pc:chgData name="" userId="3b99287881d56c4f" providerId="LiveId" clId="{B7D43153-EE59-49D1-98BE-51D7AE7AAA4A}" dt="2020-08-16T14:59:47.988" v="392" actId="2696"/>
        <pc:sldMkLst>
          <pc:docMk/>
          <pc:sldMk cId="3806352201" sldId="1510"/>
        </pc:sldMkLst>
        <pc:picChg chg="add mod">
          <ac:chgData name="" userId="3b99287881d56c4f" providerId="LiveId" clId="{B7D43153-EE59-49D1-98BE-51D7AE7AAA4A}" dt="2020-08-16T14:52:40.358" v="119" actId="1076"/>
          <ac:picMkLst>
            <pc:docMk/>
            <pc:sldMk cId="3806352201" sldId="1510"/>
            <ac:picMk id="2" creationId="{7A2DFD99-8737-4EA5-94A7-07D51EF386E8}"/>
          </ac:picMkLst>
        </pc:picChg>
        <pc:picChg chg="del">
          <ac:chgData name="" userId="3b99287881d56c4f" providerId="LiveId" clId="{B7D43153-EE59-49D1-98BE-51D7AE7AAA4A}" dt="2020-08-16T14:52:35.881" v="118" actId="478"/>
          <ac:picMkLst>
            <pc:docMk/>
            <pc:sldMk cId="3806352201" sldId="1510"/>
            <ac:picMk id="3" creationId="{A1C0E48E-8472-432E-87EA-0F64BCF28C88}"/>
          </ac:picMkLst>
        </pc:picChg>
        <pc:picChg chg="del">
          <ac:chgData name="" userId="3b99287881d56c4f" providerId="LiveId" clId="{B7D43153-EE59-49D1-98BE-51D7AE7AAA4A}" dt="2020-08-16T14:52:35.881" v="118" actId="478"/>
          <ac:picMkLst>
            <pc:docMk/>
            <pc:sldMk cId="3806352201" sldId="1510"/>
            <ac:picMk id="5" creationId="{7C2D1762-D21C-4201-A512-492BDB570654}"/>
          </ac:picMkLst>
        </pc:picChg>
      </pc:sldChg>
      <pc:sldChg chg="add del">
        <pc:chgData name="" userId="3b99287881d56c4f" providerId="LiveId" clId="{B7D43153-EE59-49D1-98BE-51D7AE7AAA4A}" dt="2020-08-16T14:59:47.938" v="383" actId="2696"/>
        <pc:sldMkLst>
          <pc:docMk/>
          <pc:sldMk cId="1433796091" sldId="1512"/>
        </pc:sldMkLst>
      </pc:sldChg>
      <pc:sldChg chg="add del">
        <pc:chgData name="" userId="3b99287881d56c4f" providerId="LiveId" clId="{B7D43153-EE59-49D1-98BE-51D7AE7AAA4A}" dt="2020-08-16T14:59:48.097" v="410" actId="2696"/>
        <pc:sldMkLst>
          <pc:docMk/>
          <pc:sldMk cId="3584476399" sldId="1515"/>
        </pc:sldMkLst>
      </pc:sldChg>
      <pc:sldChg chg="addSp delSp modSp add del">
        <pc:chgData name="" userId="3b99287881d56c4f" providerId="LiveId" clId="{B7D43153-EE59-49D1-98BE-51D7AE7AAA4A}" dt="2020-08-16T14:59:47.950" v="384" actId="2696"/>
        <pc:sldMkLst>
          <pc:docMk/>
          <pc:sldMk cId="1904270077" sldId="1516"/>
        </pc:sldMkLst>
        <pc:picChg chg="add mod">
          <ac:chgData name="" userId="3b99287881d56c4f" providerId="LiveId" clId="{B7D43153-EE59-49D1-98BE-51D7AE7AAA4A}" dt="2020-08-16T14:54:27.495" v="149" actId="1076"/>
          <ac:picMkLst>
            <pc:docMk/>
            <pc:sldMk cId="1904270077" sldId="1516"/>
            <ac:picMk id="2" creationId="{B35F22EC-DF07-4AA3-9998-A5293012F670}"/>
          </ac:picMkLst>
        </pc:picChg>
        <pc:picChg chg="del">
          <ac:chgData name="" userId="3b99287881d56c4f" providerId="LiveId" clId="{B7D43153-EE59-49D1-98BE-51D7AE7AAA4A}" dt="2020-08-16T14:54:24.597" v="148" actId="478"/>
          <ac:picMkLst>
            <pc:docMk/>
            <pc:sldMk cId="1904270077" sldId="1516"/>
            <ac:picMk id="4" creationId="{6C91894C-E74C-44C8-ADBD-0B9576FA7BA8}"/>
          </ac:picMkLst>
        </pc:picChg>
      </pc:sldChg>
      <pc:sldChg chg="addSp delSp modSp add del">
        <pc:chgData name="" userId="3b99287881d56c4f" providerId="LiveId" clId="{B7D43153-EE59-49D1-98BE-51D7AE7AAA4A}" dt="2020-08-16T14:59:48.066" v="405" actId="2696"/>
        <pc:sldMkLst>
          <pc:docMk/>
          <pc:sldMk cId="2477748673" sldId="1517"/>
        </pc:sldMkLst>
        <pc:picChg chg="add mod">
          <ac:chgData name="" userId="3b99287881d56c4f" providerId="LiveId" clId="{B7D43153-EE59-49D1-98BE-51D7AE7AAA4A}" dt="2020-08-16T14:50:52.359" v="100" actId="1076"/>
          <ac:picMkLst>
            <pc:docMk/>
            <pc:sldMk cId="2477748673" sldId="1517"/>
            <ac:picMk id="2" creationId="{D61DBD19-D833-49E6-A123-14F0418CA253}"/>
          </ac:picMkLst>
        </pc:picChg>
        <pc:picChg chg="del">
          <ac:chgData name="" userId="3b99287881d56c4f" providerId="LiveId" clId="{B7D43153-EE59-49D1-98BE-51D7AE7AAA4A}" dt="2020-08-16T14:50:49.669" v="99" actId="478"/>
          <ac:picMkLst>
            <pc:docMk/>
            <pc:sldMk cId="2477748673" sldId="1517"/>
            <ac:picMk id="8" creationId="{C5F3A9F1-BD11-431F-B54F-DBFB7D0D4247}"/>
          </ac:picMkLst>
        </pc:picChg>
      </pc:sldChg>
      <pc:sldChg chg="add del">
        <pc:chgData name="" userId="3b99287881d56c4f" providerId="LiveId" clId="{B7D43153-EE59-49D1-98BE-51D7AE7AAA4A}" dt="2020-08-16T15:00:46.303" v="460" actId="2696"/>
        <pc:sldMkLst>
          <pc:docMk/>
          <pc:sldMk cId="2421181203" sldId="1520"/>
        </pc:sldMkLst>
      </pc:sldChg>
      <pc:sldChg chg="add del">
        <pc:chgData name="" userId="3b99287881d56c4f" providerId="LiveId" clId="{B7D43153-EE59-49D1-98BE-51D7AE7AAA4A}" dt="2020-08-16T15:00:46.288" v="458" actId="2696"/>
        <pc:sldMkLst>
          <pc:docMk/>
          <pc:sldMk cId="2063312206" sldId="1521"/>
        </pc:sldMkLst>
      </pc:sldChg>
      <pc:sldChg chg="addSp delSp modSp add del">
        <pc:chgData name="" userId="3b99287881d56c4f" providerId="LiveId" clId="{B7D43153-EE59-49D1-98BE-51D7AE7AAA4A}" dt="2020-08-16T14:59:48.066" v="406" actId="2696"/>
        <pc:sldMkLst>
          <pc:docMk/>
          <pc:sldMk cId="1390388359" sldId="1522"/>
        </pc:sldMkLst>
        <pc:picChg chg="add mod ord">
          <ac:chgData name="" userId="3b99287881d56c4f" providerId="LiveId" clId="{B7D43153-EE59-49D1-98BE-51D7AE7AAA4A}" dt="2020-08-16T14:50:27.809" v="96" actId="167"/>
          <ac:picMkLst>
            <pc:docMk/>
            <pc:sldMk cId="1390388359" sldId="1522"/>
            <ac:picMk id="2" creationId="{6C035F66-8764-440C-808B-83722F5DA31F}"/>
          </ac:picMkLst>
        </pc:picChg>
        <pc:picChg chg="del">
          <ac:chgData name="" userId="3b99287881d56c4f" providerId="LiveId" clId="{B7D43153-EE59-49D1-98BE-51D7AE7AAA4A}" dt="2020-08-16T14:50:18.061" v="94" actId="478"/>
          <ac:picMkLst>
            <pc:docMk/>
            <pc:sldMk cId="1390388359" sldId="1522"/>
            <ac:picMk id="3" creationId="{0930CA72-B84B-4FE0-ABEB-BEF9BF315163}"/>
          </ac:picMkLst>
        </pc:picChg>
        <pc:picChg chg="add del">
          <ac:chgData name="" userId="3b99287881d56c4f" providerId="LiveId" clId="{B7D43153-EE59-49D1-98BE-51D7AE7AAA4A}" dt="2020-08-16T14:50:13.581" v="91"/>
          <ac:picMkLst>
            <pc:docMk/>
            <pc:sldMk cId="1390388359" sldId="1522"/>
            <ac:picMk id="5" creationId="{10E3060B-8097-414B-94ED-BD01BE5273BC}"/>
          </ac:picMkLst>
        </pc:picChg>
      </pc:sldChg>
      <pc:sldChg chg="add del">
        <pc:chgData name="" userId="3b99287881d56c4f" providerId="LiveId" clId="{B7D43153-EE59-49D1-98BE-51D7AE7AAA4A}" dt="2020-08-16T15:00:46.321" v="463" actId="2696"/>
        <pc:sldMkLst>
          <pc:docMk/>
          <pc:sldMk cId="2040399839" sldId="1526"/>
        </pc:sldMkLst>
      </pc:sldChg>
      <pc:sldChg chg="addSp delSp modSp add del">
        <pc:chgData name="" userId="3b99287881d56c4f" providerId="LiveId" clId="{B7D43153-EE59-49D1-98BE-51D7AE7AAA4A}" dt="2020-08-16T14:59:47.938" v="382" actId="2696"/>
        <pc:sldMkLst>
          <pc:docMk/>
          <pc:sldMk cId="2128792327" sldId="1527"/>
        </pc:sldMkLst>
        <pc:picChg chg="add mod">
          <ac:chgData name="" userId="3b99287881d56c4f" providerId="LiveId" clId="{B7D43153-EE59-49D1-98BE-51D7AE7AAA4A}" dt="2020-08-16T14:55:06.459" v="157" actId="1076"/>
          <ac:picMkLst>
            <pc:docMk/>
            <pc:sldMk cId="2128792327" sldId="1527"/>
            <ac:picMk id="2" creationId="{EF34E68A-0E1C-4EB1-8F5D-927D20C39FB1}"/>
          </ac:picMkLst>
        </pc:picChg>
        <pc:picChg chg="del">
          <ac:chgData name="" userId="3b99287881d56c4f" providerId="LiveId" clId="{B7D43153-EE59-49D1-98BE-51D7AE7AAA4A}" dt="2020-08-16T14:55:03.741" v="156" actId="478"/>
          <ac:picMkLst>
            <pc:docMk/>
            <pc:sldMk cId="2128792327" sldId="1527"/>
            <ac:picMk id="3" creationId="{A45D70A1-D5FE-4403-82C0-72D226853DD2}"/>
          </ac:picMkLst>
        </pc:picChg>
        <pc:picChg chg="add del mod">
          <ac:chgData name="" userId="3b99287881d56c4f" providerId="LiveId" clId="{B7D43153-EE59-49D1-98BE-51D7AE7AAA4A}" dt="2020-08-16T14:54:59.312" v="153" actId="478"/>
          <ac:picMkLst>
            <pc:docMk/>
            <pc:sldMk cId="2128792327" sldId="1527"/>
            <ac:picMk id="4" creationId="{3D1280BC-7D3A-4D69-BF84-C8BAD66EE751}"/>
          </ac:picMkLst>
        </pc:picChg>
      </pc:sldChg>
      <pc:sldChg chg="add del">
        <pc:chgData name="" userId="3b99287881d56c4f" providerId="LiveId" clId="{B7D43153-EE59-49D1-98BE-51D7AE7AAA4A}" dt="2020-08-16T14:59:48.050" v="403" actId="2696"/>
        <pc:sldMkLst>
          <pc:docMk/>
          <pc:sldMk cId="2797819450" sldId="1528"/>
        </pc:sldMkLst>
      </pc:sldChg>
      <pc:sldChg chg="add del">
        <pc:chgData name="" userId="3b99287881d56c4f" providerId="LiveId" clId="{B7D43153-EE59-49D1-98BE-51D7AE7AAA4A}" dt="2020-08-16T15:00:46.336" v="465" actId="2696"/>
        <pc:sldMkLst>
          <pc:docMk/>
          <pc:sldMk cId="1617577389" sldId="1530"/>
        </pc:sldMkLst>
      </pc:sldChg>
      <pc:sldChg chg="add del">
        <pc:chgData name="" userId="3b99287881d56c4f" providerId="LiveId" clId="{B7D43153-EE59-49D1-98BE-51D7AE7AAA4A}" dt="2020-08-16T15:00:46.192" v="441" actId="2696"/>
        <pc:sldMkLst>
          <pc:docMk/>
          <pc:sldMk cId="1289699579" sldId="1531"/>
        </pc:sldMkLst>
      </pc:sldChg>
      <pc:sldChg chg="add del">
        <pc:chgData name="" userId="3b99287881d56c4f" providerId="LiveId" clId="{B7D43153-EE59-49D1-98BE-51D7AE7AAA4A}" dt="2020-08-16T14:59:48.034" v="401" actId="2696"/>
        <pc:sldMkLst>
          <pc:docMk/>
          <pc:sldMk cId="3725497232" sldId="1532"/>
        </pc:sldMkLst>
      </pc:sldChg>
      <pc:sldChg chg="add del">
        <pc:chgData name="" userId="3b99287881d56c4f" providerId="LiveId" clId="{B7D43153-EE59-49D1-98BE-51D7AE7AAA4A}" dt="2020-08-16T14:59:48.003" v="396" actId="2696"/>
        <pc:sldMkLst>
          <pc:docMk/>
          <pc:sldMk cId="2404831732" sldId="1535"/>
        </pc:sldMkLst>
      </pc:sldChg>
      <pc:sldChg chg="add del">
        <pc:chgData name="" userId="3b99287881d56c4f" providerId="LiveId" clId="{B7D43153-EE59-49D1-98BE-51D7AE7AAA4A}" dt="2020-08-16T15:00:46.285" v="456" actId="2696"/>
        <pc:sldMkLst>
          <pc:docMk/>
          <pc:sldMk cId="3919549601" sldId="1536"/>
        </pc:sldMkLst>
      </pc:sldChg>
      <pc:sldChg chg="addSp delSp modSp add del">
        <pc:chgData name="" userId="3b99287881d56c4f" providerId="LiveId" clId="{B7D43153-EE59-49D1-98BE-51D7AE7AAA4A}" dt="2020-08-16T15:00:46.278" v="455" actId="2696"/>
        <pc:sldMkLst>
          <pc:docMk/>
          <pc:sldMk cId="3253452385" sldId="1537"/>
        </pc:sldMkLst>
        <pc:grpChg chg="del">
          <ac:chgData name="" userId="3b99287881d56c4f" providerId="LiveId" clId="{B7D43153-EE59-49D1-98BE-51D7AE7AAA4A}" dt="2020-08-16T14:58:04.969" v="184" actId="478"/>
          <ac:grpSpMkLst>
            <pc:docMk/>
            <pc:sldMk cId="3253452385" sldId="1537"/>
            <ac:grpSpMk id="31" creationId="{FEA4220F-3E0E-F343-825E-72ECE12EE0C4}"/>
          </ac:grpSpMkLst>
        </pc:grpChg>
        <pc:picChg chg="add mod">
          <ac:chgData name="" userId="3b99287881d56c4f" providerId="LiveId" clId="{B7D43153-EE59-49D1-98BE-51D7AE7AAA4A}" dt="2020-08-16T14:58:10.838" v="185" actId="1076"/>
          <ac:picMkLst>
            <pc:docMk/>
            <pc:sldMk cId="3253452385" sldId="1537"/>
            <ac:picMk id="2" creationId="{522C60F9-3F6C-4050-87D9-F555A73A2761}"/>
          </ac:picMkLst>
        </pc:picChg>
        <pc:picChg chg="del">
          <ac:chgData name="" userId="3b99287881d56c4f" providerId="LiveId" clId="{B7D43153-EE59-49D1-98BE-51D7AE7AAA4A}" dt="2020-08-16T14:58:04.969" v="184" actId="478"/>
          <ac:picMkLst>
            <pc:docMk/>
            <pc:sldMk cId="3253452385" sldId="1537"/>
            <ac:picMk id="21" creationId="{C5B21DEC-5DC3-B049-B026-77B59ECCEFDC}"/>
          </ac:picMkLst>
        </pc:picChg>
        <pc:picChg chg="del">
          <ac:chgData name="" userId="3b99287881d56c4f" providerId="LiveId" clId="{B7D43153-EE59-49D1-98BE-51D7AE7AAA4A}" dt="2020-08-16T14:58:04.969" v="184" actId="478"/>
          <ac:picMkLst>
            <pc:docMk/>
            <pc:sldMk cId="3253452385" sldId="1537"/>
            <ac:picMk id="23" creationId="{A9E8548C-BF40-9946-922C-70B0EFBBE6A5}"/>
          </ac:picMkLst>
        </pc:picChg>
      </pc:sldChg>
      <pc:sldChg chg="add del">
        <pc:chgData name="" userId="3b99287881d56c4f" providerId="LiveId" clId="{B7D43153-EE59-49D1-98BE-51D7AE7AAA4A}" dt="2020-08-16T15:00:46.274" v="454" actId="2696"/>
        <pc:sldMkLst>
          <pc:docMk/>
          <pc:sldMk cId="4074714283" sldId="1538"/>
        </pc:sldMkLst>
      </pc:sldChg>
      <pc:sldChg chg="add del">
        <pc:chgData name="" userId="3b99287881d56c4f" providerId="LiveId" clId="{B7D43153-EE59-49D1-98BE-51D7AE7AAA4A}" dt="2020-08-16T14:59:22.414" v="282" actId="2696"/>
        <pc:sldMkLst>
          <pc:docMk/>
          <pc:sldMk cId="3563639429" sldId="1540"/>
        </pc:sldMkLst>
      </pc:sldChg>
      <pc:sldChg chg="add del">
        <pc:chgData name="" userId="3b99287881d56c4f" providerId="LiveId" clId="{B7D43153-EE59-49D1-98BE-51D7AE7AAA4A}" dt="2020-08-16T14:59:22.408" v="281" actId="2696"/>
        <pc:sldMkLst>
          <pc:docMk/>
          <pc:sldMk cId="2705263827" sldId="1541"/>
        </pc:sldMkLst>
      </pc:sldChg>
      <pc:sldChg chg="add del">
        <pc:chgData name="" userId="3b99287881d56c4f" providerId="LiveId" clId="{B7D43153-EE59-49D1-98BE-51D7AE7AAA4A}" dt="2020-08-16T15:00:46.247" v="450" actId="2696"/>
        <pc:sldMkLst>
          <pc:docMk/>
          <pc:sldMk cId="2691475596" sldId="1542"/>
        </pc:sldMkLst>
      </pc:sldChg>
      <pc:sldChg chg="add del">
        <pc:chgData name="" userId="3b99287881d56c4f" providerId="LiveId" clId="{B7D43153-EE59-49D1-98BE-51D7AE7AAA4A}" dt="2020-08-16T15:00:46.263" v="452" actId="2696"/>
        <pc:sldMkLst>
          <pc:docMk/>
          <pc:sldMk cId="1998176578" sldId="1545"/>
        </pc:sldMkLst>
      </pc:sldChg>
      <pc:sldChg chg="add del">
        <pc:chgData name="" userId="3b99287881d56c4f" providerId="LiveId" clId="{B7D43153-EE59-49D1-98BE-51D7AE7AAA4A}" dt="2020-08-16T15:00:46.243" v="449" actId="2696"/>
        <pc:sldMkLst>
          <pc:docMk/>
          <pc:sldMk cId="1409388926" sldId="1547"/>
        </pc:sldMkLst>
      </pc:sldChg>
      <pc:sldChg chg="add del">
        <pc:chgData name="" userId="3b99287881d56c4f" providerId="LiveId" clId="{B7D43153-EE59-49D1-98BE-51D7AE7AAA4A}" dt="2020-08-16T15:00:46.223" v="445" actId="2696"/>
        <pc:sldMkLst>
          <pc:docMk/>
          <pc:sldMk cId="2804095797" sldId="1548"/>
        </pc:sldMkLst>
      </pc:sldChg>
      <pc:sldChg chg="add del">
        <pc:chgData name="" userId="3b99287881d56c4f" providerId="LiveId" clId="{B7D43153-EE59-49D1-98BE-51D7AE7AAA4A}" dt="2020-08-16T15:00:46.288" v="457" actId="2696"/>
        <pc:sldMkLst>
          <pc:docMk/>
          <pc:sldMk cId="3145415728" sldId="1549"/>
        </pc:sldMkLst>
      </pc:sldChg>
      <pc:sldChg chg="add del">
        <pc:chgData name="" userId="3b99287881d56c4f" providerId="LiveId" clId="{B7D43153-EE59-49D1-98BE-51D7AE7AAA4A}" dt="2020-08-16T15:00:46.228" v="446" actId="2696"/>
        <pc:sldMkLst>
          <pc:docMk/>
          <pc:sldMk cId="501137818" sldId="1550"/>
        </pc:sldMkLst>
      </pc:sldChg>
      <pc:sldChg chg="add del">
        <pc:chgData name="" userId="3b99287881d56c4f" providerId="LiveId" clId="{B7D43153-EE59-49D1-98BE-51D7AE7AAA4A}" dt="2020-08-16T15:00:46.211" v="443" actId="2696"/>
        <pc:sldMkLst>
          <pc:docMk/>
          <pc:sldMk cId="984831940" sldId="1552"/>
        </pc:sldMkLst>
      </pc:sldChg>
      <pc:sldChg chg="add del">
        <pc:chgData name="" userId="3b99287881d56c4f" providerId="LiveId" clId="{B7D43153-EE59-49D1-98BE-51D7AE7AAA4A}" dt="2020-08-16T15:00:46.214" v="444" actId="2696"/>
        <pc:sldMkLst>
          <pc:docMk/>
          <pc:sldMk cId="2939278995" sldId="1553"/>
        </pc:sldMkLst>
      </pc:sldChg>
      <pc:sldChg chg="add del">
        <pc:chgData name="" userId="3b99287881d56c4f" providerId="LiveId" clId="{B7D43153-EE59-49D1-98BE-51D7AE7AAA4A}" dt="2020-08-16T15:00:46.235" v="447" actId="2696"/>
        <pc:sldMkLst>
          <pc:docMk/>
          <pc:sldMk cId="3149931069" sldId="1554"/>
        </pc:sldMkLst>
      </pc:sldChg>
      <pc:sldChg chg="add del">
        <pc:chgData name="" userId="3b99287881d56c4f" providerId="LiveId" clId="{B7D43153-EE59-49D1-98BE-51D7AE7AAA4A}" dt="2020-08-16T14:59:22.356" v="271" actId="2696"/>
        <pc:sldMkLst>
          <pc:docMk/>
          <pc:sldMk cId="3753506957" sldId="1559"/>
        </pc:sldMkLst>
      </pc:sldChg>
      <pc:sldChg chg="add del">
        <pc:chgData name="" userId="3b99287881d56c4f" providerId="LiveId" clId="{B7D43153-EE59-49D1-98BE-51D7AE7AAA4A}" dt="2020-08-16T14:59:22.351" v="270" actId="2696"/>
        <pc:sldMkLst>
          <pc:docMk/>
          <pc:sldMk cId="1294064009" sldId="1560"/>
        </pc:sldMkLst>
      </pc:sldChg>
      <pc:sldChg chg="add del">
        <pc:chgData name="" userId="3b99287881d56c4f" providerId="LiveId" clId="{B7D43153-EE59-49D1-98BE-51D7AE7AAA4A}" dt="2020-08-16T14:59:22.344" v="269" actId="2696"/>
        <pc:sldMkLst>
          <pc:docMk/>
          <pc:sldMk cId="2987272669" sldId="1561"/>
        </pc:sldMkLst>
      </pc:sldChg>
      <pc:sldChg chg="add del">
        <pc:chgData name="" userId="3b99287881d56c4f" providerId="LiveId" clId="{B7D43153-EE59-49D1-98BE-51D7AE7AAA4A}" dt="2020-08-16T14:59:22.361" v="272" actId="2696"/>
        <pc:sldMkLst>
          <pc:docMk/>
          <pc:sldMk cId="3853156972" sldId="1562"/>
        </pc:sldMkLst>
      </pc:sldChg>
      <pc:sldChg chg="add del">
        <pc:chgData name="" userId="3b99287881d56c4f" providerId="LiveId" clId="{B7D43153-EE59-49D1-98BE-51D7AE7AAA4A}" dt="2020-08-16T14:59:22.173" v="240" actId="2696"/>
        <pc:sldMkLst>
          <pc:docMk/>
          <pc:sldMk cId="2781660555" sldId="1564"/>
        </pc:sldMkLst>
      </pc:sldChg>
      <pc:sldChg chg="add del">
        <pc:chgData name="" userId="3b99287881d56c4f" providerId="LiveId" clId="{B7D43153-EE59-49D1-98BE-51D7AE7AAA4A}" dt="2020-08-16T14:59:22.205" v="246" actId="2696"/>
        <pc:sldMkLst>
          <pc:docMk/>
          <pc:sldMk cId="4177153032" sldId="1565"/>
        </pc:sldMkLst>
      </pc:sldChg>
      <pc:sldChg chg="add del">
        <pc:chgData name="" userId="3b99287881d56c4f" providerId="LiveId" clId="{B7D43153-EE59-49D1-98BE-51D7AE7AAA4A}" dt="2020-08-16T14:59:22.189" v="242" actId="2696"/>
        <pc:sldMkLst>
          <pc:docMk/>
          <pc:sldMk cId="466810112" sldId="1566"/>
        </pc:sldMkLst>
      </pc:sldChg>
      <pc:sldChg chg="add del">
        <pc:chgData name="" userId="3b99287881d56c4f" providerId="LiveId" clId="{B7D43153-EE59-49D1-98BE-51D7AE7AAA4A}" dt="2020-08-16T14:59:22.367" v="273" actId="2696"/>
        <pc:sldMkLst>
          <pc:docMk/>
          <pc:sldMk cId="2157343542" sldId="1567"/>
        </pc:sldMkLst>
      </pc:sldChg>
      <pc:sldChg chg="add del">
        <pc:chgData name="" userId="3b99287881d56c4f" providerId="LiveId" clId="{B7D43153-EE59-49D1-98BE-51D7AE7AAA4A}" dt="2020-08-16T14:59:22.205" v="245" actId="2696"/>
        <pc:sldMkLst>
          <pc:docMk/>
          <pc:sldMk cId="2557026066" sldId="1568"/>
        </pc:sldMkLst>
      </pc:sldChg>
    </pc:docChg>
  </pc:docChgLst>
  <pc:docChgLst>
    <pc:chgData userId="3b99287881d56c4f" providerId="LiveId" clId="{14DB7CA6-AFC2-4A64-80D7-6B0F3D66BE12}"/>
    <pc:docChg chg="undo redo custSel addSld delSld modSld sldOrd">
      <pc:chgData name="" userId="3b99287881d56c4f" providerId="LiveId" clId="{14DB7CA6-AFC2-4A64-80D7-6B0F3D66BE12}" dt="2020-08-04T04:56:32.664" v="11617" actId="1076"/>
      <pc:docMkLst>
        <pc:docMk/>
      </pc:docMkLst>
      <pc:sldChg chg="addSp delSp modSp ord modAnim">
        <pc:chgData name="" userId="3b99287881d56c4f" providerId="LiveId" clId="{14DB7CA6-AFC2-4A64-80D7-6B0F3D66BE12}" dt="2020-08-01T12:12:10.672" v="2308"/>
        <pc:sldMkLst>
          <pc:docMk/>
          <pc:sldMk cId="317367191" sldId="275"/>
        </pc:sldMkLst>
        <pc:spChg chg="add mod">
          <ac:chgData name="" userId="3b99287881d56c4f" providerId="LiveId" clId="{14DB7CA6-AFC2-4A64-80D7-6B0F3D66BE12}" dt="2020-07-31T06:18:28.501" v="1388" actId="1076"/>
          <ac:spMkLst>
            <pc:docMk/>
            <pc:sldMk cId="317367191" sldId="275"/>
            <ac:spMk id="4" creationId="{E44F4041-42FF-4F5D-9F2A-A4AF48D0E737}"/>
          </ac:spMkLst>
        </pc:spChg>
        <pc:spChg chg="mod">
          <ac:chgData name="" userId="3b99287881d56c4f" providerId="LiveId" clId="{14DB7CA6-AFC2-4A64-80D7-6B0F3D66BE12}" dt="2020-07-31T06:18:35.900" v="1394" actId="1076"/>
          <ac:spMkLst>
            <pc:docMk/>
            <pc:sldMk cId="317367191" sldId="275"/>
            <ac:spMk id="7" creationId="{8E33923C-E261-4B49-8F2A-F52A144B61D3}"/>
          </ac:spMkLst>
        </pc:spChg>
        <pc:spChg chg="mod">
          <ac:chgData name="" userId="3b99287881d56c4f" providerId="LiveId" clId="{14DB7CA6-AFC2-4A64-80D7-6B0F3D66BE12}" dt="2020-07-31T06:18:46.235" v="1398" actId="1076"/>
          <ac:spMkLst>
            <pc:docMk/>
            <pc:sldMk cId="317367191" sldId="275"/>
            <ac:spMk id="9" creationId="{92A50933-8FF3-1B4F-AB83-12EA4A854A56}"/>
          </ac:spMkLst>
        </pc:spChg>
        <pc:spChg chg="mod">
          <ac:chgData name="" userId="3b99287881d56c4f" providerId="LiveId" clId="{14DB7CA6-AFC2-4A64-80D7-6B0F3D66BE12}" dt="2020-07-31T06:11:55.251" v="1362" actId="1076"/>
          <ac:spMkLst>
            <pc:docMk/>
            <pc:sldMk cId="317367191" sldId="275"/>
            <ac:spMk id="14" creationId="{A4E29A8E-246E-774E-A1FB-CA5B3724E040}"/>
          </ac:spMkLst>
        </pc:spChg>
        <pc:spChg chg="mod">
          <ac:chgData name="" userId="3b99287881d56c4f" providerId="LiveId" clId="{14DB7CA6-AFC2-4A64-80D7-6B0F3D66BE12}" dt="2020-07-31T06:11:38.148" v="1335" actId="1076"/>
          <ac:spMkLst>
            <pc:docMk/>
            <pc:sldMk cId="317367191" sldId="275"/>
            <ac:spMk id="16" creationId="{B2CC355B-5827-714D-95FB-0AFA9D6EB3D3}"/>
          </ac:spMkLst>
        </pc:spChg>
        <pc:spChg chg="mod">
          <ac:chgData name="" userId="3b99287881d56c4f" providerId="LiveId" clId="{14DB7CA6-AFC2-4A64-80D7-6B0F3D66BE12}" dt="2020-07-31T06:08:45.091" v="1241" actId="1076"/>
          <ac:spMkLst>
            <pc:docMk/>
            <pc:sldMk cId="317367191" sldId="275"/>
            <ac:spMk id="17" creationId="{6490E477-48AF-8B41-A88A-7310337AAC05}"/>
          </ac:spMkLst>
        </pc:spChg>
        <pc:picChg chg="del">
          <ac:chgData name="" userId="3b99287881d56c4f" providerId="LiveId" clId="{14DB7CA6-AFC2-4A64-80D7-6B0F3D66BE12}" dt="2020-07-31T06:08:12.713" v="1232" actId="478"/>
          <ac:picMkLst>
            <pc:docMk/>
            <pc:sldMk cId="317367191" sldId="275"/>
            <ac:picMk id="28" creationId="{3A775A4A-47EC-EF4C-B18F-2B14F7AB03B2}"/>
          </ac:picMkLst>
        </pc:picChg>
        <pc:picChg chg="add mod modCrop">
          <ac:chgData name="" userId="3b99287881d56c4f" providerId="LiveId" clId="{14DB7CA6-AFC2-4A64-80D7-6B0F3D66BE12}" dt="2020-07-31T06:08:34.619" v="1239" actId="1076"/>
          <ac:picMkLst>
            <pc:docMk/>
            <pc:sldMk cId="317367191" sldId="275"/>
            <ac:picMk id="1026" creationId="{290E51C1-1381-4829-BEEA-5AE6F280EC9C}"/>
          </ac:picMkLst>
        </pc:picChg>
      </pc:sldChg>
      <pc:sldChg chg="modSp">
        <pc:chgData name="" userId="3b99287881d56c4f" providerId="LiveId" clId="{14DB7CA6-AFC2-4A64-80D7-6B0F3D66BE12}" dt="2020-08-01T11:34:17.959" v="1990" actId="114"/>
        <pc:sldMkLst>
          <pc:docMk/>
          <pc:sldMk cId="3703334155" sldId="334"/>
        </pc:sldMkLst>
        <pc:spChg chg="mod">
          <ac:chgData name="" userId="3b99287881d56c4f" providerId="LiveId" clId="{14DB7CA6-AFC2-4A64-80D7-6B0F3D66BE12}" dt="2020-08-01T11:34:14.534" v="1989" actId="114"/>
          <ac:spMkLst>
            <pc:docMk/>
            <pc:sldMk cId="3703334155" sldId="334"/>
            <ac:spMk id="38" creationId="{D783D2EE-4FB0-7946-B26C-0FE1376499FF}"/>
          </ac:spMkLst>
        </pc:spChg>
        <pc:spChg chg="mod">
          <ac:chgData name="" userId="3b99287881d56c4f" providerId="LiveId" clId="{14DB7CA6-AFC2-4A64-80D7-6B0F3D66BE12}" dt="2020-08-01T11:34:17.959" v="1990" actId="114"/>
          <ac:spMkLst>
            <pc:docMk/>
            <pc:sldMk cId="3703334155" sldId="334"/>
            <ac:spMk id="40" creationId="{4EE78CFE-58DA-DD41-BC73-D28B78389EB2}"/>
          </ac:spMkLst>
        </pc:spChg>
      </pc:sldChg>
      <pc:sldChg chg="addSp delSp modSp">
        <pc:chgData name="" userId="3b99287881d56c4f" providerId="LiveId" clId="{14DB7CA6-AFC2-4A64-80D7-6B0F3D66BE12}" dt="2020-08-02T03:27:47.823" v="3629" actId="1076"/>
        <pc:sldMkLst>
          <pc:docMk/>
          <pc:sldMk cId="287241310" sldId="341"/>
        </pc:sldMkLst>
        <pc:spChg chg="mod">
          <ac:chgData name="" userId="3b99287881d56c4f" providerId="LiveId" clId="{14DB7CA6-AFC2-4A64-80D7-6B0F3D66BE12}" dt="2020-07-31T07:47:02.674" v="1429" actId="20577"/>
          <ac:spMkLst>
            <pc:docMk/>
            <pc:sldMk cId="287241310" sldId="341"/>
            <ac:spMk id="3" creationId="{89B4DEF6-8B0B-014D-8B63-0C42FD05823F}"/>
          </ac:spMkLst>
        </pc:spChg>
        <pc:spChg chg="mod">
          <ac:chgData name="" userId="3b99287881d56c4f" providerId="LiveId" clId="{14DB7CA6-AFC2-4A64-80D7-6B0F3D66BE12}" dt="2020-08-02T03:16:28.719" v="3522" actId="208"/>
          <ac:spMkLst>
            <pc:docMk/>
            <pc:sldMk cId="287241310" sldId="341"/>
            <ac:spMk id="6" creationId="{9174B0E6-DE05-184C-9004-A87912B695C9}"/>
          </ac:spMkLst>
        </pc:spChg>
        <pc:spChg chg="mod">
          <ac:chgData name="" userId="3b99287881d56c4f" providerId="LiveId" clId="{14DB7CA6-AFC2-4A64-80D7-6B0F3D66BE12}" dt="2020-08-02T03:16:34.018" v="3524" actId="208"/>
          <ac:spMkLst>
            <pc:docMk/>
            <pc:sldMk cId="287241310" sldId="341"/>
            <ac:spMk id="7" creationId="{420DB6E0-F350-F440-B524-DF6D80F2DD58}"/>
          </ac:spMkLst>
        </pc:spChg>
        <pc:spChg chg="mod">
          <ac:chgData name="" userId="3b99287881d56c4f" providerId="LiveId" clId="{14DB7CA6-AFC2-4A64-80D7-6B0F3D66BE12}" dt="2020-08-02T03:16:38.946" v="3526" actId="208"/>
          <ac:spMkLst>
            <pc:docMk/>
            <pc:sldMk cId="287241310" sldId="341"/>
            <ac:spMk id="8" creationId="{C3CD1FA4-507B-7445-BB12-E09BB66CF721}"/>
          </ac:spMkLst>
        </pc:spChg>
        <pc:spChg chg="mod ord">
          <ac:chgData name="" userId="3b99287881d56c4f" providerId="LiveId" clId="{14DB7CA6-AFC2-4A64-80D7-6B0F3D66BE12}" dt="2020-08-02T03:27:42.255" v="3628" actId="14100"/>
          <ac:spMkLst>
            <pc:docMk/>
            <pc:sldMk cId="287241310" sldId="341"/>
            <ac:spMk id="9" creationId="{1724E62E-9B81-974B-9AF0-A48036E3677D}"/>
          </ac:spMkLst>
        </pc:spChg>
        <pc:spChg chg="del">
          <ac:chgData name="" userId="3b99287881d56c4f" providerId="LiveId" clId="{14DB7CA6-AFC2-4A64-80D7-6B0F3D66BE12}" dt="2020-08-02T03:08:58.878" v="3383" actId="478"/>
          <ac:spMkLst>
            <pc:docMk/>
            <pc:sldMk cId="287241310" sldId="341"/>
            <ac:spMk id="10" creationId="{03FB165E-3EB4-1140-98E3-C7035F8BCA38}"/>
          </ac:spMkLst>
        </pc:spChg>
        <pc:spChg chg="mod">
          <ac:chgData name="" userId="3b99287881d56c4f" providerId="LiveId" clId="{14DB7CA6-AFC2-4A64-80D7-6B0F3D66BE12}" dt="2020-08-02T03:14:50.126" v="3502" actId="1076"/>
          <ac:spMkLst>
            <pc:docMk/>
            <pc:sldMk cId="287241310" sldId="341"/>
            <ac:spMk id="13" creationId="{F880F68D-8532-F34B-ACDB-E39EC0322E4D}"/>
          </ac:spMkLst>
        </pc:spChg>
        <pc:spChg chg="mod">
          <ac:chgData name="" userId="3b99287881d56c4f" providerId="LiveId" clId="{14DB7CA6-AFC2-4A64-80D7-6B0F3D66BE12}" dt="2020-08-02T03:14:50.126" v="3502" actId="1076"/>
          <ac:spMkLst>
            <pc:docMk/>
            <pc:sldMk cId="287241310" sldId="341"/>
            <ac:spMk id="14" creationId="{76DD7E87-BE0D-6A4D-AE05-BF9B111D7BAE}"/>
          </ac:spMkLst>
        </pc:spChg>
        <pc:spChg chg="mod">
          <ac:chgData name="" userId="3b99287881d56c4f" providerId="LiveId" clId="{14DB7CA6-AFC2-4A64-80D7-6B0F3D66BE12}" dt="2020-08-02T03:14:50.126" v="3502" actId="1076"/>
          <ac:spMkLst>
            <pc:docMk/>
            <pc:sldMk cId="287241310" sldId="341"/>
            <ac:spMk id="15" creationId="{F8EA118F-E8AA-2A4A-ABFD-E89B226A125D}"/>
          </ac:spMkLst>
        </pc:spChg>
        <pc:spChg chg="mod">
          <ac:chgData name="" userId="3b99287881d56c4f" providerId="LiveId" clId="{14DB7CA6-AFC2-4A64-80D7-6B0F3D66BE12}" dt="2020-08-02T03:16:17.639" v="3519" actId="1076"/>
          <ac:spMkLst>
            <pc:docMk/>
            <pc:sldMk cId="287241310" sldId="341"/>
            <ac:spMk id="16" creationId="{5A463459-A071-7040-B3FD-0687B817B1F2}"/>
          </ac:spMkLst>
        </pc:spChg>
        <pc:spChg chg="mod">
          <ac:chgData name="" userId="3b99287881d56c4f" providerId="LiveId" clId="{14DB7CA6-AFC2-4A64-80D7-6B0F3D66BE12}" dt="2020-08-02T03:16:04.103" v="3516" actId="1076"/>
          <ac:spMkLst>
            <pc:docMk/>
            <pc:sldMk cId="287241310" sldId="341"/>
            <ac:spMk id="17" creationId="{A50CC55E-C4D7-744E-918C-76FF5ABD1280}"/>
          </ac:spMkLst>
        </pc:spChg>
        <pc:spChg chg="mod">
          <ac:chgData name="" userId="3b99287881d56c4f" providerId="LiveId" clId="{14DB7CA6-AFC2-4A64-80D7-6B0F3D66BE12}" dt="2020-08-02T03:16:15.231" v="3518" actId="1076"/>
          <ac:spMkLst>
            <pc:docMk/>
            <pc:sldMk cId="287241310" sldId="341"/>
            <ac:spMk id="18" creationId="{2AE07CFB-0B42-F046-BF78-C6EFD2406255}"/>
          </ac:spMkLst>
        </pc:spChg>
        <pc:spChg chg="del mod">
          <ac:chgData name="" userId="3b99287881d56c4f" providerId="LiveId" clId="{14DB7CA6-AFC2-4A64-80D7-6B0F3D66BE12}" dt="2020-08-02T03:10:42.945" v="3442" actId="478"/>
          <ac:spMkLst>
            <pc:docMk/>
            <pc:sldMk cId="287241310" sldId="341"/>
            <ac:spMk id="20" creationId="{90CCA89C-E983-BD40-BDBF-CB1A9808422C}"/>
          </ac:spMkLst>
        </pc:spChg>
        <pc:spChg chg="mod">
          <ac:chgData name="" userId="3b99287881d56c4f" providerId="LiveId" clId="{14DB7CA6-AFC2-4A64-80D7-6B0F3D66BE12}" dt="2020-08-02T03:27:17.935" v="3624" actId="14100"/>
          <ac:spMkLst>
            <pc:docMk/>
            <pc:sldMk cId="287241310" sldId="341"/>
            <ac:spMk id="24" creationId="{25C5F7EF-D6E6-A342-8B9F-75E3C988DDBC}"/>
          </ac:spMkLst>
        </pc:spChg>
        <pc:spChg chg="mod">
          <ac:chgData name="" userId="3b99287881d56c4f" providerId="LiveId" clId="{14DB7CA6-AFC2-4A64-80D7-6B0F3D66BE12}" dt="2020-08-02T03:27:25.911" v="3625" actId="14100"/>
          <ac:spMkLst>
            <pc:docMk/>
            <pc:sldMk cId="287241310" sldId="341"/>
            <ac:spMk id="25" creationId="{A2EB94E1-2A53-E04E-A06F-24F6B13D444F}"/>
          </ac:spMkLst>
        </pc:spChg>
        <pc:spChg chg="del mod">
          <ac:chgData name="" userId="3b99287881d56c4f" providerId="LiveId" clId="{14DB7CA6-AFC2-4A64-80D7-6B0F3D66BE12}" dt="2020-08-02T03:17:35.824" v="3535" actId="478"/>
          <ac:spMkLst>
            <pc:docMk/>
            <pc:sldMk cId="287241310" sldId="341"/>
            <ac:spMk id="27" creationId="{9C09446F-8C17-7546-A249-8992C2F764BA}"/>
          </ac:spMkLst>
        </pc:spChg>
        <pc:spChg chg="mod">
          <ac:chgData name="" userId="3b99287881d56c4f" providerId="LiveId" clId="{14DB7CA6-AFC2-4A64-80D7-6B0F3D66BE12}" dt="2020-08-02T03:27:08.105" v="3622" actId="1076"/>
          <ac:spMkLst>
            <pc:docMk/>
            <pc:sldMk cId="287241310" sldId="341"/>
            <ac:spMk id="28" creationId="{CB52A9C3-5BE7-AB48-9336-60428311EA6F}"/>
          </ac:spMkLst>
        </pc:spChg>
        <pc:spChg chg="mod">
          <ac:chgData name="" userId="3b99287881d56c4f" providerId="LiveId" clId="{14DB7CA6-AFC2-4A64-80D7-6B0F3D66BE12}" dt="2020-08-02T03:27:08.105" v="3622" actId="1076"/>
          <ac:spMkLst>
            <pc:docMk/>
            <pc:sldMk cId="287241310" sldId="341"/>
            <ac:spMk id="29" creationId="{D9B8AB20-50BA-894D-94B3-560A1A0D2522}"/>
          </ac:spMkLst>
        </pc:spChg>
        <pc:spChg chg="mod">
          <ac:chgData name="" userId="3b99287881d56c4f" providerId="LiveId" clId="{14DB7CA6-AFC2-4A64-80D7-6B0F3D66BE12}" dt="2020-08-02T03:27:08.105" v="3622" actId="1076"/>
          <ac:spMkLst>
            <pc:docMk/>
            <pc:sldMk cId="287241310" sldId="341"/>
            <ac:spMk id="33" creationId="{00D40CB6-E3BD-C444-83A3-1A97825427B8}"/>
          </ac:spMkLst>
        </pc:spChg>
        <pc:spChg chg="mod">
          <ac:chgData name="" userId="3b99287881d56c4f" providerId="LiveId" clId="{14DB7CA6-AFC2-4A64-80D7-6B0F3D66BE12}" dt="2020-08-02T03:27:08.105" v="3622" actId="1076"/>
          <ac:spMkLst>
            <pc:docMk/>
            <pc:sldMk cId="287241310" sldId="341"/>
            <ac:spMk id="34" creationId="{2DBFFA74-09C4-0645-BEC9-B1ED5D557721}"/>
          </ac:spMkLst>
        </pc:spChg>
        <pc:spChg chg="mod">
          <ac:chgData name="" userId="3b99287881d56c4f" providerId="LiveId" clId="{14DB7CA6-AFC2-4A64-80D7-6B0F3D66BE12}" dt="2020-08-02T03:27:08.105" v="3622" actId="1076"/>
          <ac:spMkLst>
            <pc:docMk/>
            <pc:sldMk cId="287241310" sldId="341"/>
            <ac:spMk id="35" creationId="{9EFE8F82-BA2D-244C-A756-719F70470F44}"/>
          </ac:spMkLst>
        </pc:spChg>
        <pc:spChg chg="mod">
          <ac:chgData name="" userId="3b99287881d56c4f" providerId="LiveId" clId="{14DB7CA6-AFC2-4A64-80D7-6B0F3D66BE12}" dt="2020-08-02T03:27:08.105" v="3622" actId="1076"/>
          <ac:spMkLst>
            <pc:docMk/>
            <pc:sldMk cId="287241310" sldId="341"/>
            <ac:spMk id="36" creationId="{898C187B-6467-654D-9D29-E02D9B2FE507}"/>
          </ac:spMkLst>
        </pc:spChg>
        <pc:spChg chg="add mod">
          <ac:chgData name="" userId="3b99287881d56c4f" providerId="LiveId" clId="{14DB7CA6-AFC2-4A64-80D7-6B0F3D66BE12}" dt="2020-08-02T03:14:50.126" v="3502" actId="1076"/>
          <ac:spMkLst>
            <pc:docMk/>
            <pc:sldMk cId="287241310" sldId="341"/>
            <ac:spMk id="37" creationId="{99968FB7-138C-4B09-B040-2514059AE914}"/>
          </ac:spMkLst>
        </pc:spChg>
        <pc:spChg chg="del">
          <ac:chgData name="" userId="3b99287881d56c4f" providerId="LiveId" clId="{14DB7CA6-AFC2-4A64-80D7-6B0F3D66BE12}" dt="2020-08-02T03:09:05.240" v="3385" actId="478"/>
          <ac:spMkLst>
            <pc:docMk/>
            <pc:sldMk cId="287241310" sldId="341"/>
            <ac:spMk id="38" creationId="{1176ED33-423E-A84C-BB58-CAEA94C30AE6}"/>
          </ac:spMkLst>
        </pc:spChg>
        <pc:spChg chg="del">
          <ac:chgData name="" userId="3b99287881d56c4f" providerId="LiveId" clId="{14DB7CA6-AFC2-4A64-80D7-6B0F3D66BE12}" dt="2020-08-02T03:09:11.380" v="3386" actId="478"/>
          <ac:spMkLst>
            <pc:docMk/>
            <pc:sldMk cId="287241310" sldId="341"/>
            <ac:spMk id="39" creationId="{DD07B806-D5A6-A840-9EBA-2DB970E3CAC5}"/>
          </ac:spMkLst>
        </pc:spChg>
        <pc:spChg chg="mod">
          <ac:chgData name="" userId="3b99287881d56c4f" providerId="LiveId" clId="{14DB7CA6-AFC2-4A64-80D7-6B0F3D66BE12}" dt="2020-08-02T03:27:13.647" v="3623" actId="1076"/>
          <ac:spMkLst>
            <pc:docMk/>
            <pc:sldMk cId="287241310" sldId="341"/>
            <ac:spMk id="40" creationId="{332F679C-FF44-7D4A-AE9A-CCF61C4315D9}"/>
          </ac:spMkLst>
        </pc:spChg>
        <pc:spChg chg="add mod">
          <ac:chgData name="" userId="3b99287881d56c4f" providerId="LiveId" clId="{14DB7CA6-AFC2-4A64-80D7-6B0F3D66BE12}" dt="2020-08-02T03:18:46.479" v="3545" actId="1076"/>
          <ac:spMkLst>
            <pc:docMk/>
            <pc:sldMk cId="287241310" sldId="341"/>
            <ac:spMk id="41" creationId="{B49FF2F9-1C87-41FA-99AE-2ECC8219EF41}"/>
          </ac:spMkLst>
        </pc:spChg>
        <pc:spChg chg="add mod">
          <ac:chgData name="" userId="3b99287881d56c4f" providerId="LiveId" clId="{14DB7CA6-AFC2-4A64-80D7-6B0F3D66BE12}" dt="2020-08-02T03:27:47.823" v="3629" actId="1076"/>
          <ac:spMkLst>
            <pc:docMk/>
            <pc:sldMk cId="287241310" sldId="341"/>
            <ac:spMk id="42" creationId="{DDF6A25F-1B19-4F73-A9F6-588C91DFC66C}"/>
          </ac:spMkLst>
        </pc:spChg>
        <pc:spChg chg="add mod">
          <ac:chgData name="" userId="3b99287881d56c4f" providerId="LiveId" clId="{14DB7CA6-AFC2-4A64-80D7-6B0F3D66BE12}" dt="2020-08-02T03:17:41.319" v="3537" actId="1076"/>
          <ac:spMkLst>
            <pc:docMk/>
            <pc:sldMk cId="287241310" sldId="341"/>
            <ac:spMk id="43" creationId="{E938AB88-5C3B-4FBE-860F-32DFCD63847F}"/>
          </ac:spMkLst>
        </pc:spChg>
        <pc:spChg chg="add mod">
          <ac:chgData name="" userId="3b99287881d56c4f" providerId="LiveId" clId="{14DB7CA6-AFC2-4A64-80D7-6B0F3D66BE12}" dt="2020-08-02T03:16:43.483" v="3527" actId="13822"/>
          <ac:spMkLst>
            <pc:docMk/>
            <pc:sldMk cId="287241310" sldId="341"/>
            <ac:spMk id="44" creationId="{E4D8A9F2-723E-47E8-8A8F-E4450521E59C}"/>
          </ac:spMkLst>
        </pc:spChg>
        <pc:spChg chg="add mod">
          <ac:chgData name="" userId="3b99287881d56c4f" providerId="LiveId" clId="{14DB7CA6-AFC2-4A64-80D7-6B0F3D66BE12}" dt="2020-08-02T03:16:19.751" v="3520" actId="1076"/>
          <ac:spMkLst>
            <pc:docMk/>
            <pc:sldMk cId="287241310" sldId="341"/>
            <ac:spMk id="45" creationId="{D018FE6C-56EE-4646-9B7B-22A976EA1BDD}"/>
          </ac:spMkLst>
        </pc:spChg>
        <pc:grpChg chg="mod">
          <ac:chgData name="" userId="3b99287881d56c4f" providerId="LiveId" clId="{14DB7CA6-AFC2-4A64-80D7-6B0F3D66BE12}" dt="2020-08-02T03:27:08.105" v="3622" actId="1076"/>
          <ac:grpSpMkLst>
            <pc:docMk/>
            <pc:sldMk cId="287241310" sldId="341"/>
            <ac:grpSpMk id="31" creationId="{FEA4220F-3E0E-F343-825E-72ECE12EE0C4}"/>
          </ac:grpSpMkLst>
        </pc:grpChg>
        <pc:picChg chg="mod">
          <ac:chgData name="" userId="3b99287881d56c4f" providerId="LiveId" clId="{14DB7CA6-AFC2-4A64-80D7-6B0F3D66BE12}" dt="2020-08-02T03:27:08.105" v="3622" actId="1076"/>
          <ac:picMkLst>
            <pc:docMk/>
            <pc:sldMk cId="287241310" sldId="341"/>
            <ac:picMk id="21" creationId="{C5B21DEC-5DC3-B049-B026-77B59ECCEFDC}"/>
          </ac:picMkLst>
        </pc:picChg>
        <pc:picChg chg="mod">
          <ac:chgData name="" userId="3b99287881d56c4f" providerId="LiveId" clId="{14DB7CA6-AFC2-4A64-80D7-6B0F3D66BE12}" dt="2020-08-02T03:27:08.105" v="3622" actId="1076"/>
          <ac:picMkLst>
            <pc:docMk/>
            <pc:sldMk cId="287241310" sldId="341"/>
            <ac:picMk id="23" creationId="{A9E8548C-BF40-9946-922C-70B0EFBBE6A5}"/>
          </ac:picMkLst>
        </pc:picChg>
        <pc:cxnChg chg="del mod">
          <ac:chgData name="" userId="3b99287881d56c4f" providerId="LiveId" clId="{14DB7CA6-AFC2-4A64-80D7-6B0F3D66BE12}" dt="2020-08-02T03:09:01.050" v="3384" actId="478"/>
          <ac:cxnSpMkLst>
            <pc:docMk/>
            <pc:sldMk cId="287241310" sldId="341"/>
            <ac:cxnSpMk id="11" creationId="{5B3C8049-8B0B-F040-9BDE-1F0D81B99DB8}"/>
          </ac:cxnSpMkLst>
        </pc:cxnChg>
      </pc:sldChg>
      <pc:sldChg chg="addSp delSp modSp">
        <pc:chgData name="" userId="3b99287881d56c4f" providerId="LiveId" clId="{14DB7CA6-AFC2-4A64-80D7-6B0F3D66BE12}" dt="2020-08-02T21:53:16.964" v="4631" actId="207"/>
        <pc:sldMkLst>
          <pc:docMk/>
          <pc:sldMk cId="1714049697" sldId="1381"/>
        </pc:sldMkLst>
        <pc:spChg chg="mod">
          <ac:chgData name="" userId="3b99287881d56c4f" providerId="LiveId" clId="{14DB7CA6-AFC2-4A64-80D7-6B0F3D66BE12}" dt="2020-08-02T20:44:52.250" v="4183" actId="404"/>
          <ac:spMkLst>
            <pc:docMk/>
            <pc:sldMk cId="1714049697" sldId="1381"/>
            <ac:spMk id="2" creationId="{984E56D2-9F9F-134C-AAED-2189AA608A4C}"/>
          </ac:spMkLst>
        </pc:spChg>
        <pc:spChg chg="mod">
          <ac:chgData name="" userId="3b99287881d56c4f" providerId="LiveId" clId="{14DB7CA6-AFC2-4A64-80D7-6B0F3D66BE12}" dt="2020-08-01T11:36:58.692" v="2034" actId="20577"/>
          <ac:spMkLst>
            <pc:docMk/>
            <pc:sldMk cId="1714049697" sldId="1381"/>
            <ac:spMk id="3" creationId="{89B4DEF6-8B0B-014D-8B63-0C42FD05823F}"/>
          </ac:spMkLst>
        </pc:spChg>
        <pc:spChg chg="mod">
          <ac:chgData name="" userId="3b99287881d56c4f" providerId="LiveId" clId="{14DB7CA6-AFC2-4A64-80D7-6B0F3D66BE12}" dt="2020-08-01T11:44:00.302" v="2141" actId="208"/>
          <ac:spMkLst>
            <pc:docMk/>
            <pc:sldMk cId="1714049697" sldId="1381"/>
            <ac:spMk id="4" creationId="{B4FA3D99-F05E-724E-8976-DE66BBD66A06}"/>
          </ac:spMkLst>
        </pc:spChg>
        <pc:spChg chg="mod">
          <ac:chgData name="" userId="3b99287881d56c4f" providerId="LiveId" clId="{14DB7CA6-AFC2-4A64-80D7-6B0F3D66BE12}" dt="2020-08-01T12:00:55.003" v="2262" actId="20577"/>
          <ac:spMkLst>
            <pc:docMk/>
            <pc:sldMk cId="1714049697" sldId="1381"/>
            <ac:spMk id="5" creationId="{B7847DF2-D2AE-ED4D-B140-BECBE584C45A}"/>
          </ac:spMkLst>
        </pc:spChg>
        <pc:spChg chg="mod">
          <ac:chgData name="" userId="3b99287881d56c4f" providerId="LiveId" clId="{14DB7CA6-AFC2-4A64-80D7-6B0F3D66BE12}" dt="2020-08-01T12:00:59.580" v="2264" actId="20577"/>
          <ac:spMkLst>
            <pc:docMk/>
            <pc:sldMk cId="1714049697" sldId="1381"/>
            <ac:spMk id="6" creationId="{11F5548C-8EC5-BB48-A5D8-314C246F1176}"/>
          </ac:spMkLst>
        </pc:spChg>
        <pc:spChg chg="del">
          <ac:chgData name="" userId="3b99287881d56c4f" providerId="LiveId" clId="{14DB7CA6-AFC2-4A64-80D7-6B0F3D66BE12}" dt="2020-08-01T11:27:57.145" v="1905" actId="478"/>
          <ac:spMkLst>
            <pc:docMk/>
            <pc:sldMk cId="1714049697" sldId="1381"/>
            <ac:spMk id="8" creationId="{0E666C97-A84D-1944-9F0B-2D1A2DE3698B}"/>
          </ac:spMkLst>
        </pc:spChg>
        <pc:spChg chg="mod">
          <ac:chgData name="" userId="3b99287881d56c4f" providerId="LiveId" clId="{14DB7CA6-AFC2-4A64-80D7-6B0F3D66BE12}" dt="2020-08-02T20:44:59.058" v="4185" actId="404"/>
          <ac:spMkLst>
            <pc:docMk/>
            <pc:sldMk cId="1714049697" sldId="1381"/>
            <ac:spMk id="9" creationId="{1AF2A287-4596-324E-B5FE-5C01F84D53FD}"/>
          </ac:spMkLst>
        </pc:spChg>
        <pc:spChg chg="mod">
          <ac:chgData name="" userId="3b99287881d56c4f" providerId="LiveId" clId="{14DB7CA6-AFC2-4A64-80D7-6B0F3D66BE12}" dt="2020-08-02T20:45:05.322" v="4187" actId="404"/>
          <ac:spMkLst>
            <pc:docMk/>
            <pc:sldMk cId="1714049697" sldId="1381"/>
            <ac:spMk id="10" creationId="{7BCEA895-DDF4-B047-92BC-2CAAC43DBDE9}"/>
          </ac:spMkLst>
        </pc:spChg>
        <pc:spChg chg="mod">
          <ac:chgData name="" userId="3b99287881d56c4f" providerId="LiveId" clId="{14DB7CA6-AFC2-4A64-80D7-6B0F3D66BE12}" dt="2020-08-02T20:45:08.371" v="4189" actId="404"/>
          <ac:spMkLst>
            <pc:docMk/>
            <pc:sldMk cId="1714049697" sldId="1381"/>
            <ac:spMk id="11" creationId="{59259CE9-DF69-BA42-9AC4-1F457F2104B0}"/>
          </ac:spMkLst>
        </pc:spChg>
        <pc:spChg chg="mod">
          <ac:chgData name="" userId="3b99287881d56c4f" providerId="LiveId" clId="{14DB7CA6-AFC2-4A64-80D7-6B0F3D66BE12}" dt="2020-08-01T12:09:53.504" v="2299" actId="1076"/>
          <ac:spMkLst>
            <pc:docMk/>
            <pc:sldMk cId="1714049697" sldId="1381"/>
            <ac:spMk id="12" creationId="{9107D3F1-A7D7-1843-A01C-AC8759B55FBF}"/>
          </ac:spMkLst>
        </pc:spChg>
        <pc:spChg chg="mod">
          <ac:chgData name="" userId="3b99287881d56c4f" providerId="LiveId" clId="{14DB7CA6-AFC2-4A64-80D7-6B0F3D66BE12}" dt="2020-08-01T12:10:20.041" v="2305" actId="20577"/>
          <ac:spMkLst>
            <pc:docMk/>
            <pc:sldMk cId="1714049697" sldId="1381"/>
            <ac:spMk id="13" creationId="{050B9D73-99D5-EA4D-ACDF-E66919C1FF4F}"/>
          </ac:spMkLst>
        </pc:spChg>
        <pc:spChg chg="mod">
          <ac:chgData name="" userId="3b99287881d56c4f" providerId="LiveId" clId="{14DB7CA6-AFC2-4A64-80D7-6B0F3D66BE12}" dt="2020-08-01T11:39:14.111" v="2058" actId="1076"/>
          <ac:spMkLst>
            <pc:docMk/>
            <pc:sldMk cId="1714049697" sldId="1381"/>
            <ac:spMk id="22" creationId="{90D12115-1B46-B94A-A52C-9D811FF13A13}"/>
          </ac:spMkLst>
        </pc:spChg>
        <pc:spChg chg="add mod">
          <ac:chgData name="" userId="3b99287881d56c4f" providerId="LiveId" clId="{14DB7CA6-AFC2-4A64-80D7-6B0F3D66BE12}" dt="2020-08-01T11:39:14.111" v="2058" actId="1076"/>
          <ac:spMkLst>
            <pc:docMk/>
            <pc:sldMk cId="1714049697" sldId="1381"/>
            <ac:spMk id="46" creationId="{AFE5C4FF-4438-4A89-A691-F4356E6864DE}"/>
          </ac:spMkLst>
        </pc:spChg>
        <pc:spChg chg="add mod">
          <ac:chgData name="" userId="3b99287881d56c4f" providerId="LiveId" clId="{14DB7CA6-AFC2-4A64-80D7-6B0F3D66BE12}" dt="2020-08-01T11:40:30.374" v="2116" actId="1076"/>
          <ac:spMkLst>
            <pc:docMk/>
            <pc:sldMk cId="1714049697" sldId="1381"/>
            <ac:spMk id="47" creationId="{86FA8AAA-8D4C-4F08-B7EA-B389F7F9C558}"/>
          </ac:spMkLst>
        </pc:spChg>
        <pc:spChg chg="del">
          <ac:chgData name="" userId="3b99287881d56c4f" providerId="LiveId" clId="{14DB7CA6-AFC2-4A64-80D7-6B0F3D66BE12}" dt="2020-08-01T11:27:59.759" v="1906" actId="478"/>
          <ac:spMkLst>
            <pc:docMk/>
            <pc:sldMk cId="1714049697" sldId="1381"/>
            <ac:spMk id="56" creationId="{5025A628-4357-E647-A9BD-BD7A817C2E14}"/>
          </ac:spMkLst>
        </pc:spChg>
        <pc:spChg chg="mod">
          <ac:chgData name="" userId="3b99287881d56c4f" providerId="LiveId" clId="{14DB7CA6-AFC2-4A64-80D7-6B0F3D66BE12}" dt="2020-08-02T20:45:11.442" v="4191" actId="404"/>
          <ac:spMkLst>
            <pc:docMk/>
            <pc:sldMk cId="1714049697" sldId="1381"/>
            <ac:spMk id="57" creationId="{F53F382E-0429-9E45-B7BD-7AF8D43391CE}"/>
          </ac:spMkLst>
        </pc:spChg>
        <pc:spChg chg="mod">
          <ac:chgData name="" userId="3b99287881d56c4f" providerId="LiveId" clId="{14DB7CA6-AFC2-4A64-80D7-6B0F3D66BE12}" dt="2020-08-02T20:44:46.090" v="4181" actId="404"/>
          <ac:spMkLst>
            <pc:docMk/>
            <pc:sldMk cId="1714049697" sldId="1381"/>
            <ac:spMk id="58" creationId="{ED5D498C-FA82-4B4C-ADDC-8055F9508642}"/>
          </ac:spMkLst>
        </pc:spChg>
        <pc:spChg chg="mod">
          <ac:chgData name="" userId="3b99287881d56c4f" providerId="LiveId" clId="{14DB7CA6-AFC2-4A64-80D7-6B0F3D66BE12}" dt="2020-08-01T12:01:46.712" v="2290" actId="20577"/>
          <ac:spMkLst>
            <pc:docMk/>
            <pc:sldMk cId="1714049697" sldId="1381"/>
            <ac:spMk id="59" creationId="{B51FBB48-FCF7-234D-A4E1-CC67FF1A2B69}"/>
          </ac:spMkLst>
        </pc:spChg>
        <pc:spChg chg="mod">
          <ac:chgData name="" userId="3b99287881d56c4f" providerId="LiveId" clId="{14DB7CA6-AFC2-4A64-80D7-6B0F3D66BE12}" dt="2020-08-01T12:10:16.047" v="2303" actId="14100"/>
          <ac:spMkLst>
            <pc:docMk/>
            <pc:sldMk cId="1714049697" sldId="1381"/>
            <ac:spMk id="77" creationId="{99FE1F2F-9394-E34C-9FAA-F3F081D2C2BE}"/>
          </ac:spMkLst>
        </pc:spChg>
        <pc:spChg chg="add mod">
          <ac:chgData name="" userId="3b99287881d56c4f" providerId="LiveId" clId="{14DB7CA6-AFC2-4A64-80D7-6B0F3D66BE12}" dt="2020-08-01T12:10:23.954" v="2307" actId="20577"/>
          <ac:spMkLst>
            <pc:docMk/>
            <pc:sldMk cId="1714049697" sldId="1381"/>
            <ac:spMk id="79" creationId="{20A467CF-3BFC-4FA1-9334-5225A442D28E}"/>
          </ac:spMkLst>
        </pc:spChg>
        <pc:spChg chg="add mod">
          <ac:chgData name="" userId="3b99287881d56c4f" providerId="LiveId" clId="{14DB7CA6-AFC2-4A64-80D7-6B0F3D66BE12}" dt="2020-08-01T12:10:07.551" v="2302" actId="1076"/>
          <ac:spMkLst>
            <pc:docMk/>
            <pc:sldMk cId="1714049697" sldId="1381"/>
            <ac:spMk id="93" creationId="{5429D49B-DD7F-4B40-994A-0B880E492079}"/>
          </ac:spMkLst>
        </pc:spChg>
        <pc:spChg chg="add mod">
          <ac:chgData name="" userId="3b99287881d56c4f" providerId="LiveId" clId="{14DB7CA6-AFC2-4A64-80D7-6B0F3D66BE12}" dt="2020-08-01T12:10:07.551" v="2302" actId="1076"/>
          <ac:spMkLst>
            <pc:docMk/>
            <pc:sldMk cId="1714049697" sldId="1381"/>
            <ac:spMk id="94" creationId="{5E17AE1D-2461-4284-BC6B-5D6A17ED07AD}"/>
          </ac:spMkLst>
        </pc:spChg>
        <pc:spChg chg="mod">
          <ac:chgData name="" userId="3b99287881d56c4f" providerId="LiveId" clId="{14DB7CA6-AFC2-4A64-80D7-6B0F3D66BE12}" dt="2020-08-01T12:10:07.551" v="2302" actId="1076"/>
          <ac:spMkLst>
            <pc:docMk/>
            <pc:sldMk cId="1714049697" sldId="1381"/>
            <ac:spMk id="155" creationId="{8E415AE4-12D1-7741-8C1A-2857C549CEF3}"/>
          </ac:spMkLst>
        </pc:spChg>
        <pc:spChg chg="mod">
          <ac:chgData name="" userId="3b99287881d56c4f" providerId="LiveId" clId="{14DB7CA6-AFC2-4A64-80D7-6B0F3D66BE12}" dt="2020-08-01T12:10:07.551" v="2302" actId="1076"/>
          <ac:spMkLst>
            <pc:docMk/>
            <pc:sldMk cId="1714049697" sldId="1381"/>
            <ac:spMk id="156" creationId="{92F3EABB-75F2-3241-BC2A-F5C497967398}"/>
          </ac:spMkLst>
        </pc:spChg>
        <pc:spChg chg="mod">
          <ac:chgData name="" userId="3b99287881d56c4f" providerId="LiveId" clId="{14DB7CA6-AFC2-4A64-80D7-6B0F3D66BE12}" dt="2020-08-02T21:53:13.072" v="4629" actId="207"/>
          <ac:spMkLst>
            <pc:docMk/>
            <pc:sldMk cId="1714049697" sldId="1381"/>
            <ac:spMk id="157" creationId="{5072EEE7-F0D3-A147-9D8C-E3250D1E3FE7}"/>
          </ac:spMkLst>
        </pc:spChg>
        <pc:spChg chg="mod">
          <ac:chgData name="" userId="3b99287881d56c4f" providerId="LiveId" clId="{14DB7CA6-AFC2-4A64-80D7-6B0F3D66BE12}" dt="2020-08-02T21:53:15.029" v="4630" actId="207"/>
          <ac:spMkLst>
            <pc:docMk/>
            <pc:sldMk cId="1714049697" sldId="1381"/>
            <ac:spMk id="158" creationId="{C5B8CAC5-378D-DA43-88B7-0C11C0EB8DE9}"/>
          </ac:spMkLst>
        </pc:spChg>
        <pc:spChg chg="mod">
          <ac:chgData name="" userId="3b99287881d56c4f" providerId="LiveId" clId="{14DB7CA6-AFC2-4A64-80D7-6B0F3D66BE12}" dt="2020-08-02T21:53:16.964" v="4631" actId="207"/>
          <ac:spMkLst>
            <pc:docMk/>
            <pc:sldMk cId="1714049697" sldId="1381"/>
            <ac:spMk id="159" creationId="{66534955-5A49-074C-B736-18BB7879BA2C}"/>
          </ac:spMkLst>
        </pc:spChg>
        <pc:spChg chg="mod">
          <ac:chgData name="" userId="3b99287881d56c4f" providerId="LiveId" clId="{14DB7CA6-AFC2-4A64-80D7-6B0F3D66BE12}" dt="2020-08-01T12:10:07.551" v="2302" actId="1076"/>
          <ac:spMkLst>
            <pc:docMk/>
            <pc:sldMk cId="1714049697" sldId="1381"/>
            <ac:spMk id="161" creationId="{DFD1C382-3AC7-BA43-B0B8-1678AB252415}"/>
          </ac:spMkLst>
        </pc:spChg>
        <pc:spChg chg="mod">
          <ac:chgData name="" userId="3b99287881d56c4f" providerId="LiveId" clId="{14DB7CA6-AFC2-4A64-80D7-6B0F3D66BE12}" dt="2020-08-01T12:10:07.551" v="2302" actId="1076"/>
          <ac:spMkLst>
            <pc:docMk/>
            <pc:sldMk cId="1714049697" sldId="1381"/>
            <ac:spMk id="163" creationId="{42CF734E-5E9E-0142-B5FF-1F19845A2432}"/>
          </ac:spMkLst>
        </pc:spChg>
        <pc:spChg chg="del">
          <ac:chgData name="" userId="3b99287881d56c4f" providerId="LiveId" clId="{14DB7CA6-AFC2-4A64-80D7-6B0F3D66BE12}" dt="2020-08-01T11:28:08.279" v="1907" actId="478"/>
          <ac:spMkLst>
            <pc:docMk/>
            <pc:sldMk cId="1714049697" sldId="1381"/>
            <ac:spMk id="167" creationId="{CBAD361E-1948-0143-B340-0AFC7EE34747}"/>
          </ac:spMkLst>
        </pc:spChg>
        <pc:spChg chg="mod">
          <ac:chgData name="" userId="3b99287881d56c4f" providerId="LiveId" clId="{14DB7CA6-AFC2-4A64-80D7-6B0F3D66BE12}" dt="2020-08-01T11:44:17.570" v="2142" actId="692"/>
          <ac:spMkLst>
            <pc:docMk/>
            <pc:sldMk cId="1714049697" sldId="1381"/>
            <ac:spMk id="172" creationId="{A2CB0DB1-77F3-C840-8B43-FB836B6479D3}"/>
          </ac:spMkLst>
        </pc:spChg>
        <pc:cxnChg chg="mod">
          <ac:chgData name="" userId="3b99287881d56c4f" providerId="LiveId" clId="{14DB7CA6-AFC2-4A64-80D7-6B0F3D66BE12}" dt="2020-08-01T11:39:14.111" v="2058" actId="1076"/>
          <ac:cxnSpMkLst>
            <pc:docMk/>
            <pc:sldMk cId="1714049697" sldId="1381"/>
            <ac:cxnSpMk id="17" creationId="{6B19F12E-D5D6-3848-8E06-A22EE0A3DA47}"/>
          </ac:cxnSpMkLst>
        </pc:cxnChg>
        <pc:cxnChg chg="del mod">
          <ac:chgData name="" userId="3b99287881d56c4f" providerId="LiveId" clId="{14DB7CA6-AFC2-4A64-80D7-6B0F3D66BE12}" dt="2020-08-01T11:28:10.768" v="1908" actId="478"/>
          <ac:cxnSpMkLst>
            <pc:docMk/>
            <pc:sldMk cId="1714049697" sldId="1381"/>
            <ac:cxnSpMk id="18" creationId="{660B92B4-4B1F-E742-B52B-48AB6E350D3F}"/>
          </ac:cxnSpMkLst>
        </pc:cxnChg>
        <pc:cxnChg chg="mod">
          <ac:chgData name="" userId="3b99287881d56c4f" providerId="LiveId" clId="{14DB7CA6-AFC2-4A64-80D7-6B0F3D66BE12}" dt="2020-08-01T12:00:10.446" v="2253" actId="14100"/>
          <ac:cxnSpMkLst>
            <pc:docMk/>
            <pc:sldMk cId="1714049697" sldId="1381"/>
            <ac:cxnSpMk id="21" creationId="{EC845C8E-E58A-B749-8536-B6F672D50FEF}"/>
          </ac:cxnSpMkLst>
        </pc:cxnChg>
        <pc:cxnChg chg="mod">
          <ac:chgData name="" userId="3b99287881d56c4f" providerId="LiveId" clId="{14DB7CA6-AFC2-4A64-80D7-6B0F3D66BE12}" dt="2020-08-01T12:00:10.446" v="2253" actId="14100"/>
          <ac:cxnSpMkLst>
            <pc:docMk/>
            <pc:sldMk cId="1714049697" sldId="1381"/>
            <ac:cxnSpMk id="24" creationId="{43B1A019-A192-7442-9BED-1922E793F599}"/>
          </ac:cxnSpMkLst>
        </pc:cxnChg>
        <pc:cxnChg chg="mod">
          <ac:chgData name="" userId="3b99287881d56c4f" providerId="LiveId" clId="{14DB7CA6-AFC2-4A64-80D7-6B0F3D66BE12}" dt="2020-08-01T11:39:14.111" v="2058" actId="1076"/>
          <ac:cxnSpMkLst>
            <pc:docMk/>
            <pc:sldMk cId="1714049697" sldId="1381"/>
            <ac:cxnSpMk id="25" creationId="{8520DF26-F9BB-524B-9D77-8DAEC169815D}"/>
          </ac:cxnSpMkLst>
        </pc:cxnChg>
        <pc:cxnChg chg="mod">
          <ac:chgData name="" userId="3b99287881d56c4f" providerId="LiveId" clId="{14DB7CA6-AFC2-4A64-80D7-6B0F3D66BE12}" dt="2020-08-01T12:00:10.446" v="2253" actId="14100"/>
          <ac:cxnSpMkLst>
            <pc:docMk/>
            <pc:sldMk cId="1714049697" sldId="1381"/>
            <ac:cxnSpMk id="27" creationId="{573AF7E1-E978-DF48-B4D5-D8E4EB574BA7}"/>
          </ac:cxnSpMkLst>
        </pc:cxnChg>
        <pc:cxnChg chg="del mod">
          <ac:chgData name="" userId="3b99287881d56c4f" providerId="LiveId" clId="{14DB7CA6-AFC2-4A64-80D7-6B0F3D66BE12}" dt="2020-08-01T11:28:14.116" v="1910" actId="478"/>
          <ac:cxnSpMkLst>
            <pc:docMk/>
            <pc:sldMk cId="1714049697" sldId="1381"/>
            <ac:cxnSpMk id="30" creationId="{49D7A838-25FC-6947-8123-F1CD6970CF35}"/>
          </ac:cxnSpMkLst>
        </pc:cxnChg>
        <pc:cxnChg chg="mod">
          <ac:chgData name="" userId="3b99287881d56c4f" providerId="LiveId" clId="{14DB7CA6-AFC2-4A64-80D7-6B0F3D66BE12}" dt="2020-08-01T12:00:10.446" v="2253" actId="14100"/>
          <ac:cxnSpMkLst>
            <pc:docMk/>
            <pc:sldMk cId="1714049697" sldId="1381"/>
            <ac:cxnSpMk id="32" creationId="{96AAFC40-3189-E24E-9132-37FE2AA0ECF4}"/>
          </ac:cxnSpMkLst>
        </pc:cxnChg>
        <pc:cxnChg chg="del">
          <ac:chgData name="" userId="3b99287881d56c4f" providerId="LiveId" clId="{14DB7CA6-AFC2-4A64-80D7-6B0F3D66BE12}" dt="2020-08-01T11:37:37.395" v="2037" actId="478"/>
          <ac:cxnSpMkLst>
            <pc:docMk/>
            <pc:sldMk cId="1714049697" sldId="1381"/>
            <ac:cxnSpMk id="33" creationId="{D8B5442B-F56A-7541-A6BD-F7D5A40283EB}"/>
          </ac:cxnSpMkLst>
        </pc:cxnChg>
        <pc:cxnChg chg="mod">
          <ac:chgData name="" userId="3b99287881d56c4f" providerId="LiveId" clId="{14DB7CA6-AFC2-4A64-80D7-6B0F3D66BE12}" dt="2020-08-01T12:00:10.446" v="2253" actId="14100"/>
          <ac:cxnSpMkLst>
            <pc:docMk/>
            <pc:sldMk cId="1714049697" sldId="1381"/>
            <ac:cxnSpMk id="36" creationId="{A19B1967-FF91-0046-996D-F2D883DAB20D}"/>
          </ac:cxnSpMkLst>
        </pc:cxnChg>
        <pc:cxnChg chg="mod">
          <ac:chgData name="" userId="3b99287881d56c4f" providerId="LiveId" clId="{14DB7CA6-AFC2-4A64-80D7-6B0F3D66BE12}" dt="2020-08-01T12:00:10.446" v="2253" actId="14100"/>
          <ac:cxnSpMkLst>
            <pc:docMk/>
            <pc:sldMk cId="1714049697" sldId="1381"/>
            <ac:cxnSpMk id="39" creationId="{9687A955-47EB-B64F-8A22-E16D9ECFCC6C}"/>
          </ac:cxnSpMkLst>
        </pc:cxnChg>
        <pc:cxnChg chg="del mod">
          <ac:chgData name="" userId="3b99287881d56c4f" providerId="LiveId" clId="{14DB7CA6-AFC2-4A64-80D7-6B0F3D66BE12}" dt="2020-08-01T11:28:12.462" v="1909" actId="478"/>
          <ac:cxnSpMkLst>
            <pc:docMk/>
            <pc:sldMk cId="1714049697" sldId="1381"/>
            <ac:cxnSpMk id="42" creationId="{29B4F486-7350-AF48-9669-FCDA97375D1B}"/>
          </ac:cxnSpMkLst>
        </pc:cxnChg>
        <pc:cxnChg chg="mod">
          <ac:chgData name="" userId="3b99287881d56c4f" providerId="LiveId" clId="{14DB7CA6-AFC2-4A64-80D7-6B0F3D66BE12}" dt="2020-08-01T12:00:10.446" v="2253" actId="14100"/>
          <ac:cxnSpMkLst>
            <pc:docMk/>
            <pc:sldMk cId="1714049697" sldId="1381"/>
            <ac:cxnSpMk id="44" creationId="{84656A5D-CC8A-8F49-89F6-9CB9FE3DF961}"/>
          </ac:cxnSpMkLst>
        </pc:cxnChg>
        <pc:cxnChg chg="del">
          <ac:chgData name="" userId="3b99287881d56c4f" providerId="LiveId" clId="{14DB7CA6-AFC2-4A64-80D7-6B0F3D66BE12}" dt="2020-08-01T11:37:36.805" v="2036" actId="478"/>
          <ac:cxnSpMkLst>
            <pc:docMk/>
            <pc:sldMk cId="1714049697" sldId="1381"/>
            <ac:cxnSpMk id="45" creationId="{2D04A55D-8B51-2946-9A1D-CB783841FBB2}"/>
          </ac:cxnSpMkLst>
        </pc:cxnChg>
        <pc:cxnChg chg="mod">
          <ac:chgData name="" userId="3b99287881d56c4f" providerId="LiveId" clId="{14DB7CA6-AFC2-4A64-80D7-6B0F3D66BE12}" dt="2020-08-01T12:00:10.446" v="2253" actId="14100"/>
          <ac:cxnSpMkLst>
            <pc:docMk/>
            <pc:sldMk cId="1714049697" sldId="1381"/>
            <ac:cxnSpMk id="48" creationId="{A35273DD-F550-B848-82FC-602486DBACA3}"/>
          </ac:cxnSpMkLst>
        </pc:cxnChg>
        <pc:cxnChg chg="mod">
          <ac:chgData name="" userId="3b99287881d56c4f" providerId="LiveId" clId="{14DB7CA6-AFC2-4A64-80D7-6B0F3D66BE12}" dt="2020-08-01T12:00:10.446" v="2253" actId="14100"/>
          <ac:cxnSpMkLst>
            <pc:docMk/>
            <pc:sldMk cId="1714049697" sldId="1381"/>
            <ac:cxnSpMk id="51" creationId="{8F6C2998-0653-C344-84F5-F3DBB4FAB5E8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66" creationId="{64E0C21C-F371-AE48-9ED2-691659311F11}"/>
          </ac:cxnSpMkLst>
        </pc:cxnChg>
        <pc:cxnChg chg="del mod">
          <ac:chgData name="" userId="3b99287881d56c4f" providerId="LiveId" clId="{14DB7CA6-AFC2-4A64-80D7-6B0F3D66BE12}" dt="2020-08-01T11:28:16.099" v="1911" actId="478"/>
          <ac:cxnSpMkLst>
            <pc:docMk/>
            <pc:sldMk cId="1714049697" sldId="1381"/>
            <ac:cxnSpMk id="68" creationId="{15CB5405-5DA5-8642-A2BD-5FE9E71953CD}"/>
          </ac:cxnSpMkLst>
        </pc:cxnChg>
        <pc:cxnChg chg="mod">
          <ac:chgData name="" userId="3b99287881d56c4f" providerId="LiveId" clId="{14DB7CA6-AFC2-4A64-80D7-6B0F3D66BE12}" dt="2020-08-01T12:09:53.504" v="2299" actId="1076"/>
          <ac:cxnSpMkLst>
            <pc:docMk/>
            <pc:sldMk cId="1714049697" sldId="1381"/>
            <ac:cxnSpMk id="69" creationId="{A0EACD3F-3325-B74E-AB5F-A6C15C3C0055}"/>
          </ac:cxnSpMkLst>
        </pc:cxnChg>
        <pc:cxnChg chg="del mod">
          <ac:chgData name="" userId="3b99287881d56c4f" providerId="LiveId" clId="{14DB7CA6-AFC2-4A64-80D7-6B0F3D66BE12}" dt="2020-08-01T11:28:20.081" v="1915" actId="478"/>
          <ac:cxnSpMkLst>
            <pc:docMk/>
            <pc:sldMk cId="1714049697" sldId="1381"/>
            <ac:cxnSpMk id="71" creationId="{E473EDFC-DB0B-1A45-ADBA-C68F600D72E4}"/>
          </ac:cxnSpMkLst>
        </pc:cxnChg>
        <pc:cxnChg chg="mod">
          <ac:chgData name="" userId="3b99287881d56c4f" providerId="LiveId" clId="{14DB7CA6-AFC2-4A64-80D7-6B0F3D66BE12}" dt="2020-08-01T12:09:53.504" v="2299" actId="1076"/>
          <ac:cxnSpMkLst>
            <pc:docMk/>
            <pc:sldMk cId="1714049697" sldId="1381"/>
            <ac:cxnSpMk id="72" creationId="{047CCFE7-A83E-6D48-9661-81D43188F483}"/>
          </ac:cxnSpMkLst>
        </pc:cxnChg>
        <pc:cxnChg chg="mod">
          <ac:chgData name="" userId="3b99287881d56c4f" providerId="LiveId" clId="{14DB7CA6-AFC2-4A64-80D7-6B0F3D66BE12}" dt="2020-08-01T12:09:53.504" v="2299" actId="1076"/>
          <ac:cxnSpMkLst>
            <pc:docMk/>
            <pc:sldMk cId="1714049697" sldId="1381"/>
            <ac:cxnSpMk id="74" creationId="{1AEF862E-E621-CC47-B7A5-5082B5630616}"/>
          </ac:cxnSpMkLst>
        </pc:cxnChg>
        <pc:cxnChg chg="del mod">
          <ac:chgData name="" userId="3b99287881d56c4f" providerId="LiveId" clId="{14DB7CA6-AFC2-4A64-80D7-6B0F3D66BE12}" dt="2020-08-01T11:28:21.288" v="1917" actId="478"/>
          <ac:cxnSpMkLst>
            <pc:docMk/>
            <pc:sldMk cId="1714049697" sldId="1381"/>
            <ac:cxnSpMk id="75" creationId="{73C21226-75A4-F445-A262-10345F3B113D}"/>
          </ac:cxnSpMkLst>
        </pc:cxnChg>
        <pc:cxnChg chg="del mod">
          <ac:chgData name="" userId="3b99287881d56c4f" providerId="LiveId" clId="{14DB7CA6-AFC2-4A64-80D7-6B0F3D66BE12}" dt="2020-08-01T11:28:20.624" v="1916" actId="478"/>
          <ac:cxnSpMkLst>
            <pc:docMk/>
            <pc:sldMk cId="1714049697" sldId="1381"/>
            <ac:cxnSpMk id="76" creationId="{27DD56B7-6505-A54F-A7EF-D8DABAB98525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78" creationId="{ECF40E79-ED40-8541-AE9B-1330A8F7D9F3}"/>
          </ac:cxnSpMkLst>
        </pc:cxnChg>
        <pc:cxnChg chg="del mod">
          <ac:chgData name="" userId="3b99287881d56c4f" providerId="LiveId" clId="{14DB7CA6-AFC2-4A64-80D7-6B0F3D66BE12}" dt="2020-08-01T11:28:18.304" v="1913" actId="478"/>
          <ac:cxnSpMkLst>
            <pc:docMk/>
            <pc:sldMk cId="1714049697" sldId="1381"/>
            <ac:cxnSpMk id="80" creationId="{0DBD7CEA-AD8E-BF45-B6CD-2954F2EC7827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81" creationId="{98AB5920-4C15-AF48-86C2-17A637E558F5}"/>
          </ac:cxnSpMkLst>
        </pc:cxnChg>
        <pc:cxnChg chg="add 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82" creationId="{3B005430-3135-40B9-919B-3179B03AF4C4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83" creationId="{68E7AC1A-0F37-4B43-B296-81AE474F1CAB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84" creationId="{739B98CC-08FD-B34D-9F39-D70AAD0BCFAC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86" creationId="{1D76EFA4-4345-B14A-98D5-A31E27C437C1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87" creationId="{D90EABD9-E6C4-D546-A5C5-0ED9FF05ADFB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89" creationId="{A5F549A9-6046-B14D-AA9E-8E12DD431A99}"/>
          </ac:cxnSpMkLst>
        </pc:cxnChg>
        <pc:cxnChg chg="del mod">
          <ac:chgData name="" userId="3b99287881d56c4f" providerId="LiveId" clId="{14DB7CA6-AFC2-4A64-80D7-6B0F3D66BE12}" dt="2020-08-01T11:28:19.180" v="1914" actId="478"/>
          <ac:cxnSpMkLst>
            <pc:docMk/>
            <pc:sldMk cId="1714049697" sldId="1381"/>
            <ac:cxnSpMk id="92" creationId="{1F82DE38-8DEA-AD4F-A2C1-109A58DA1EF7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95" creationId="{805873C6-15E4-634A-BD32-1E4F9CFA8E45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98" creationId="{BAFADFC9-6A4F-D24E-8331-29AAA6626774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101" creationId="{84132929-88A7-FD41-99B2-4E6800385389}"/>
          </ac:cxnSpMkLst>
        </pc:cxnChg>
        <pc:cxnChg chg="del mod">
          <ac:chgData name="" userId="3b99287881d56c4f" providerId="LiveId" clId="{14DB7CA6-AFC2-4A64-80D7-6B0F3D66BE12}" dt="2020-08-01T11:28:17.400" v="1912" actId="478"/>
          <ac:cxnSpMkLst>
            <pc:docMk/>
            <pc:sldMk cId="1714049697" sldId="1381"/>
            <ac:cxnSpMk id="104" creationId="{D08131C8-986F-1341-A985-9E5EF29DC266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107" creationId="{BDFCF51B-C44F-0741-91CB-7F807A3BF105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110" creationId="{988B7492-F870-DD46-A3C0-9A4C0CCD6652}"/>
          </ac:cxnSpMkLst>
        </pc:cxnChg>
        <pc:cxnChg chg="add del">
          <ac:chgData name="" userId="3b99287881d56c4f" providerId="LiveId" clId="{14DB7CA6-AFC2-4A64-80D7-6B0F3D66BE12}" dt="2020-08-01T11:37:59.273" v="2040" actId="478"/>
          <ac:cxnSpMkLst>
            <pc:docMk/>
            <pc:sldMk cId="1714049697" sldId="1381"/>
            <ac:cxnSpMk id="112" creationId="{B5B952CA-29DC-CD49-86C8-2B30D21C78B1}"/>
          </ac:cxnSpMkLst>
        </pc:cxnChg>
        <pc:cxnChg chg="mod">
          <ac:chgData name="" userId="3b99287881d56c4f" providerId="LiveId" clId="{14DB7CA6-AFC2-4A64-80D7-6B0F3D66BE12}" dt="2020-08-01T12:00:13.017" v="2254" actId="14100"/>
          <ac:cxnSpMkLst>
            <pc:docMk/>
            <pc:sldMk cId="1714049697" sldId="1381"/>
            <ac:cxnSpMk id="113" creationId="{21A0FFF9-3DFD-0348-A0AB-A33E2393FBFE}"/>
          </ac:cxnSpMkLst>
        </pc:cxnChg>
        <pc:cxnChg chg="del">
          <ac:chgData name="" userId="3b99287881d56c4f" providerId="LiveId" clId="{14DB7CA6-AFC2-4A64-80D7-6B0F3D66BE12}" dt="2020-08-01T11:37:36.162" v="2035" actId="478"/>
          <ac:cxnSpMkLst>
            <pc:docMk/>
            <pc:sldMk cId="1714049697" sldId="1381"/>
            <ac:cxnSpMk id="114" creationId="{D0659EB7-DFAA-5845-B046-2CCD140D59C4}"/>
          </ac:cxnSpMkLst>
        </pc:cxnChg>
      </pc:sldChg>
      <pc:sldChg chg="addSp delSp modSp add">
        <pc:chgData name="" userId="3b99287881d56c4f" providerId="LiveId" clId="{14DB7CA6-AFC2-4A64-80D7-6B0F3D66BE12}" dt="2020-08-03T17:44:34.977" v="8223" actId="1076"/>
        <pc:sldMkLst>
          <pc:docMk/>
          <pc:sldMk cId="1916606201" sldId="1417"/>
        </pc:sldMkLst>
        <pc:spChg chg="mod">
          <ac:chgData name="" userId="3b99287881d56c4f" providerId="LiveId" clId="{14DB7CA6-AFC2-4A64-80D7-6B0F3D66BE12}" dt="2020-07-31T08:38:29.458" v="1581" actId="6549"/>
          <ac:spMkLst>
            <pc:docMk/>
            <pc:sldMk cId="1916606201" sldId="1417"/>
            <ac:spMk id="3" creationId="{B5A5B166-CE82-6543-87F8-A161C4527D53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8" creationId="{03D4249B-BB3B-7A40-BC74-4DF5721E2AA2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9" creationId="{5E2732C5-F98B-0F49-ADA8-DEB0C82C4BB2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10" creationId="{53356FCD-8950-9040-A200-5ED1150088BA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11" creationId="{21AF4E0D-D51C-DE45-AF55-E37023AE3B73}"/>
          </ac:spMkLst>
        </pc:spChg>
        <pc:spChg chg="del">
          <ac:chgData name="" userId="3b99287881d56c4f" providerId="LiveId" clId="{14DB7CA6-AFC2-4A64-80D7-6B0F3D66BE12}" dt="2020-08-03T04:09:17.436" v="5034" actId="478"/>
          <ac:spMkLst>
            <pc:docMk/>
            <pc:sldMk cId="1916606201" sldId="1417"/>
            <ac:spMk id="13" creationId="{2A42B80B-0CBD-BA4E-804F-B7CCDF3C35D4}"/>
          </ac:spMkLst>
        </pc:spChg>
        <pc:spChg chg="del">
          <ac:chgData name="" userId="3b99287881d56c4f" providerId="LiveId" clId="{14DB7CA6-AFC2-4A64-80D7-6B0F3D66BE12}" dt="2020-08-03T04:09:18.238" v="5035" actId="478"/>
          <ac:spMkLst>
            <pc:docMk/>
            <pc:sldMk cId="1916606201" sldId="1417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35" creationId="{5D6D42E0-DD24-9B4E-95E7-41E72D008970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36" creationId="{1718272F-4689-7E47-9B19-3CC884990F74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37" creationId="{E5393C31-65F7-5D48-BEB0-8AF638A00F9E}"/>
          </ac:spMkLst>
        </pc:spChg>
        <pc:spChg chg="del">
          <ac:chgData name="" userId="3b99287881d56c4f" providerId="LiveId" clId="{14DB7CA6-AFC2-4A64-80D7-6B0F3D66BE12}" dt="2020-08-03T04:07:59.134" v="5028" actId="478"/>
          <ac:spMkLst>
            <pc:docMk/>
            <pc:sldMk cId="1916606201" sldId="1417"/>
            <ac:spMk id="38" creationId="{89A9F74F-FC28-044C-9259-922E5F3329CA}"/>
          </ac:spMkLst>
        </pc:spChg>
        <pc:spChg chg="del">
          <ac:chgData name="" userId="3b99287881d56c4f" providerId="LiveId" clId="{14DB7CA6-AFC2-4A64-80D7-6B0F3D66BE12}" dt="2020-08-03T04:07:59.930" v="5029" actId="478"/>
          <ac:spMkLst>
            <pc:docMk/>
            <pc:sldMk cId="1916606201" sldId="1417"/>
            <ac:spMk id="39" creationId="{58D58A41-81D1-F340-BBDA-0A4935884288}"/>
          </ac:spMkLst>
        </pc:spChg>
        <pc:spChg chg="del">
          <ac:chgData name="" userId="3b99287881d56c4f" providerId="LiveId" clId="{14DB7CA6-AFC2-4A64-80D7-6B0F3D66BE12}" dt="2020-08-03T04:08:00.394" v="5030" actId="478"/>
          <ac:spMkLst>
            <pc:docMk/>
            <pc:sldMk cId="1916606201" sldId="1417"/>
            <ac:spMk id="40" creationId="{166ED155-EFD8-2F47-95B8-642B91155F28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58" creationId="{9B42E033-628D-5840-B120-AC3BDA8705D6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61" creationId="{ABD65F16-0C72-A64A-8CA8-32B471DCC5B0}"/>
          </ac:spMkLst>
        </pc:spChg>
        <pc:spChg chg="mod">
          <ac:chgData name="" userId="3b99287881d56c4f" providerId="LiveId" clId="{14DB7CA6-AFC2-4A64-80D7-6B0F3D66BE12}" dt="2020-08-03T14:02:25.644" v="6897" actId="113"/>
          <ac:spMkLst>
            <pc:docMk/>
            <pc:sldMk cId="1916606201" sldId="1417"/>
            <ac:spMk id="63" creationId="{AEC431B7-4FB3-034C-9FD1-5F53DD5C8222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64" creationId="{67DE57E1-701C-BD43-BB04-171620C9B872}"/>
          </ac:spMkLst>
        </pc:spChg>
        <pc:spChg chg="add 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66" creationId="{8F871B02-0F9B-4408-B956-8C2EAA14EC6F}"/>
          </ac:spMkLst>
        </pc:spChg>
        <pc:spChg chg="add 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67" creationId="{97AFF9ED-E846-4740-927D-497DFB91D52C}"/>
          </ac:spMkLst>
        </pc:spChg>
        <pc:spChg chg="add 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68" creationId="{027B728D-4766-4FFA-89CA-CBCA6E3227F5}"/>
          </ac:spMkLst>
        </pc:spChg>
        <pc:spChg chg="add mod">
          <ac:chgData name="" userId="3b99287881d56c4f" providerId="LiveId" clId="{14DB7CA6-AFC2-4A64-80D7-6B0F3D66BE12}" dt="2020-08-03T14:02:51.522" v="6898" actId="1076"/>
          <ac:spMkLst>
            <pc:docMk/>
            <pc:sldMk cId="1916606201" sldId="1417"/>
            <ac:spMk id="70" creationId="{FE8137A5-301F-41B4-A30E-866F9EA64939}"/>
          </ac:spMkLst>
        </pc:spChg>
        <pc:spChg chg="add 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72" creationId="{B97ADA18-B1B2-4271-A0B7-1E3FCCEA9312}"/>
          </ac:spMkLst>
        </pc:spChg>
        <pc:spChg chg="add 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73" creationId="{3F0994E1-AB2F-4C97-B50E-FD61D2FA4569}"/>
          </ac:spMkLst>
        </pc:spChg>
        <pc:spChg chg="add mod">
          <ac:chgData name="" userId="3b99287881d56c4f" providerId="LiveId" clId="{14DB7CA6-AFC2-4A64-80D7-6B0F3D66BE12}" dt="2020-08-03T17:43:48.788" v="8208" actId="20577"/>
          <ac:spMkLst>
            <pc:docMk/>
            <pc:sldMk cId="1916606201" sldId="1417"/>
            <ac:spMk id="74" creationId="{40A9BBE9-F04D-4579-951D-2B7EFAB5B153}"/>
          </ac:spMkLst>
        </pc:spChg>
        <pc:spChg chg="add mod">
          <ac:chgData name="" userId="3b99287881d56c4f" providerId="LiveId" clId="{14DB7CA6-AFC2-4A64-80D7-6B0F3D66BE12}" dt="2020-08-03T17:43:57.252" v="8211" actId="20577"/>
          <ac:spMkLst>
            <pc:docMk/>
            <pc:sldMk cId="1916606201" sldId="1417"/>
            <ac:spMk id="76" creationId="{251045B1-5154-4E30-9CBF-D985EB25895B}"/>
          </ac:spMkLst>
        </pc:spChg>
        <pc:spChg chg="del">
          <ac:chgData name="" userId="3b99287881d56c4f" providerId="LiveId" clId="{14DB7CA6-AFC2-4A64-80D7-6B0F3D66BE12}" dt="2020-08-03T04:09:16.676" v="5033" actId="478"/>
          <ac:spMkLst>
            <pc:docMk/>
            <pc:sldMk cId="1916606201" sldId="1417"/>
            <ac:spMk id="79" creationId="{79E13BF7-24FF-204B-8132-2F6912B2BDD3}"/>
          </ac:spMkLst>
        </pc:spChg>
        <pc:spChg chg="add mod">
          <ac:chgData name="" userId="3b99287881d56c4f" providerId="LiveId" clId="{14DB7CA6-AFC2-4A64-80D7-6B0F3D66BE12}" dt="2020-08-03T17:43:51.849" v="8209" actId="20577"/>
          <ac:spMkLst>
            <pc:docMk/>
            <pc:sldMk cId="1916606201" sldId="1417"/>
            <ac:spMk id="82" creationId="{C0C9F9F7-E476-4FAC-A88E-42F1A58F7606}"/>
          </ac:spMkLst>
        </pc:spChg>
        <pc:spChg chg="add mod">
          <ac:chgData name="" userId="3b99287881d56c4f" providerId="LiveId" clId="{14DB7CA6-AFC2-4A64-80D7-6B0F3D66BE12}" dt="2020-08-03T17:43:59.915" v="8212" actId="20577"/>
          <ac:spMkLst>
            <pc:docMk/>
            <pc:sldMk cId="1916606201" sldId="1417"/>
            <ac:spMk id="83" creationId="{D3B704D1-102A-4E4B-AA07-0C9D9A11728F}"/>
          </ac:spMkLst>
        </pc:spChg>
        <pc:spChg chg="mod">
          <ac:chgData name="" userId="3b99287881d56c4f" providerId="LiveId" clId="{14DB7CA6-AFC2-4A64-80D7-6B0F3D66BE12}" dt="2020-08-03T17:44:28.121" v="8222" actId="1076"/>
          <ac:spMkLst>
            <pc:docMk/>
            <pc:sldMk cId="1916606201" sldId="1417"/>
            <ac:spMk id="84" creationId="{33F0AB20-FC40-A040-B4DF-7D798B8C1328}"/>
          </ac:spMkLst>
        </pc:spChg>
        <pc:spChg chg="mod">
          <ac:chgData name="" userId="3b99287881d56c4f" providerId="LiveId" clId="{14DB7CA6-AFC2-4A64-80D7-6B0F3D66BE12}" dt="2020-08-03T17:44:28.121" v="8222" actId="1076"/>
          <ac:spMkLst>
            <pc:docMk/>
            <pc:sldMk cId="1916606201" sldId="1417"/>
            <ac:spMk id="85" creationId="{1A69203A-529E-3A41-88D5-4618C24DDC4F}"/>
          </ac:spMkLst>
        </pc:spChg>
        <pc:spChg chg="add mod">
          <ac:chgData name="" userId="3b99287881d56c4f" providerId="LiveId" clId="{14DB7CA6-AFC2-4A64-80D7-6B0F3D66BE12}" dt="2020-08-03T17:43:54.526" v="8210" actId="20577"/>
          <ac:spMkLst>
            <pc:docMk/>
            <pc:sldMk cId="1916606201" sldId="1417"/>
            <ac:spMk id="88" creationId="{63CD4021-BA5E-40C8-BB35-F5A871789FB1}"/>
          </ac:spMkLst>
        </pc:spChg>
        <pc:spChg chg="add mod">
          <ac:chgData name="" userId="3b99287881d56c4f" providerId="LiveId" clId="{14DB7CA6-AFC2-4A64-80D7-6B0F3D66BE12}" dt="2020-08-03T17:44:03.043" v="8213" actId="20577"/>
          <ac:spMkLst>
            <pc:docMk/>
            <pc:sldMk cId="1916606201" sldId="1417"/>
            <ac:spMk id="89" creationId="{AC2E52DC-72F2-4AD4-A909-248BB35EDC00}"/>
          </ac:spMkLst>
        </pc:spChg>
        <pc:spChg chg="mod">
          <ac:chgData name="" userId="3b99287881d56c4f" providerId="LiveId" clId="{14DB7CA6-AFC2-4A64-80D7-6B0F3D66BE12}" dt="2020-08-03T17:44:28.121" v="8222" actId="1076"/>
          <ac:spMkLst>
            <pc:docMk/>
            <pc:sldMk cId="1916606201" sldId="1417"/>
            <ac:spMk id="107" creationId="{A0587189-F404-9749-BBE3-2D5F7F2C4862}"/>
          </ac:spMkLst>
        </pc:spChg>
        <pc:spChg chg="mod">
          <ac:chgData name="" userId="3b99287881d56c4f" providerId="LiveId" clId="{14DB7CA6-AFC2-4A64-80D7-6B0F3D66BE12}" dt="2020-08-03T17:44:34.977" v="8223" actId="1076"/>
          <ac:spMkLst>
            <pc:docMk/>
            <pc:sldMk cId="1916606201" sldId="1417"/>
            <ac:spMk id="111" creationId="{724C259B-9DAD-DA47-B975-4E3BFAB67206}"/>
          </ac:spMkLst>
        </pc:spChg>
        <pc:spChg chg="mod">
          <ac:chgData name="" userId="3b99287881d56c4f" providerId="LiveId" clId="{14DB7CA6-AFC2-4A64-80D7-6B0F3D66BE12}" dt="2020-08-03T14:02:15.837" v="6895" actId="113"/>
          <ac:spMkLst>
            <pc:docMk/>
            <pc:sldMk cId="1916606201" sldId="1417"/>
            <ac:spMk id="122" creationId="{DAFDADFD-9C78-074E-B1AC-4E678A3591D9}"/>
          </ac:spMkLst>
        </pc:spChg>
        <pc:spChg chg="mod">
          <ac:chgData name="" userId="3b99287881d56c4f" providerId="LiveId" clId="{14DB7CA6-AFC2-4A64-80D7-6B0F3D66BE12}" dt="2020-08-03T14:02:03.782" v="6891" actId="1076"/>
          <ac:spMkLst>
            <pc:docMk/>
            <pc:sldMk cId="1916606201" sldId="1417"/>
            <ac:spMk id="139" creationId="{5F4685F2-FCA2-CD41-96F7-979E0F965925}"/>
          </ac:spMkLst>
        </pc:spChg>
        <pc:picChg chg="mod">
          <ac:chgData name="" userId="3b99287881d56c4f" providerId="LiveId" clId="{14DB7CA6-AFC2-4A64-80D7-6B0F3D66BE12}" dt="2020-08-03T14:02:03.782" v="6891" actId="1076"/>
          <ac:picMkLst>
            <pc:docMk/>
            <pc:sldMk cId="1916606201" sldId="1417"/>
            <ac:picMk id="5" creationId="{EE4DD4E8-A90C-9D44-BF7C-2D0FED63F4A9}"/>
          </ac:picMkLst>
        </pc:pic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41" creationId="{CFAA3D10-5D5C-764C-83D8-2A076F64A512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44" creationId="{DA35C412-D45D-3D4E-9228-435361982772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47" creationId="{750A0A20-6645-274A-A898-C197C08A9AB1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50" creationId="{F74067B9-83EC-D346-AD5E-2B08F4FB298F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53" creationId="{315EE814-8BD0-0548-A6F7-08AA582297E9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56" creationId="{149F2A56-28A7-B44D-84FE-E1A7A4286CBE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59" creationId="{DEDDEEFE-2EBF-9C4D-A701-F48B0684C1D1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62" creationId="{609E73CE-E337-784E-83B3-2CEB8BCD830C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65" creationId="{DFF409C8-8883-4F4C-8644-7EA17565730C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69" creationId="{1FF3B51B-D9C5-5949-9CE9-541AE5A53BE7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71" creationId="{D44AA6CA-7406-C348-87DF-A8111066CE3F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75" creationId="{8D11C33D-1A5D-1141-A687-2DDF62B1BCF8}"/>
          </ac:cxnSpMkLst>
        </pc:cxnChg>
        <pc:cxnChg chg="add 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77" creationId="{DE3D4CF7-00B7-4AC7-8EA4-4CD5F0193C9A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78" creationId="{83BC6F53-5B03-0A4A-9F18-F9544C15651B}"/>
          </ac:cxnSpMkLst>
        </pc:cxnChg>
        <pc:cxnChg chg="add 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79" creationId="{6AC4AF0B-6EF9-4358-AF7F-EE1A3E70D9C2}"/>
          </ac:cxnSpMkLst>
        </pc:cxnChg>
        <pc:cxnChg chg="add 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80" creationId="{6125A7F5-AE1A-41D9-B7E3-375955812355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81" creationId="{44C2BCE7-8709-3248-BB75-FD6C380C061A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86" creationId="{B26F87A8-D0BC-9F4D-9333-1011ACDBB10B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87" creationId="{45D9D165-9FA1-AD44-A453-C685E4F58A3C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90" creationId="{F56A06FE-8114-984D-9D52-DCF05ED960E7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94" creationId="{6253D334-C6EE-0840-8519-8872659AA199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97" creationId="{18FD85BE-89E6-9143-AE8D-A925FDF97AB1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98" creationId="{06BD5DE4-C3B3-C548-8A63-FDFE78074658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00" creationId="{182D89A3-D199-9A4D-9EFB-90D3DB5EAA5E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03" creationId="{97E16ADF-057A-414B-9E16-C294D41CCC38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06" creationId="{78B87D45-1589-F847-84D0-42CF1B978D76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09" creationId="{7041468C-4E12-0843-8831-0B9010AD2A0C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13" creationId="{798237CB-4B7A-1946-90E4-2747870E688B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15" creationId="{EAE15798-C04F-994A-A6FB-1AA8F932141A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18" creationId="{4A35E40C-E147-624D-B2AE-51E2FF166BBF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21" creationId="{75939AEF-6FB0-FF4F-9985-DF8420F1CBB5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24" creationId="{6CECFC0B-787C-BF4A-8894-00BD64B46BF7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27" creationId="{C407E4CD-B09E-2C4A-8F24-FD2061A32079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30" creationId="{BFCDFE85-08AA-094C-BEAE-96DFB59E38E9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37" creationId="{2334A615-0E9D-1D48-A671-22CB130C6799}"/>
          </ac:cxnSpMkLst>
        </pc:cxnChg>
        <pc:cxnChg chg="mod">
          <ac:chgData name="" userId="3b99287881d56c4f" providerId="LiveId" clId="{14DB7CA6-AFC2-4A64-80D7-6B0F3D66BE12}" dt="2020-08-03T14:02:03.782" v="6891" actId="1076"/>
          <ac:cxnSpMkLst>
            <pc:docMk/>
            <pc:sldMk cId="1916606201" sldId="1417"/>
            <ac:cxnSpMk id="138" creationId="{56557628-88AB-D046-902D-6907A7D2D4A7}"/>
          </ac:cxnSpMkLst>
        </pc:cxnChg>
      </pc:sldChg>
      <pc:sldChg chg="addSp delSp modSp add ord">
        <pc:chgData name="" userId="3b99287881d56c4f" providerId="LiveId" clId="{14DB7CA6-AFC2-4A64-80D7-6B0F3D66BE12}" dt="2020-08-03T17:47:46.073" v="8257" actId="114"/>
        <pc:sldMkLst>
          <pc:docMk/>
          <pc:sldMk cId="1299998625" sldId="1419"/>
        </pc:sldMkLst>
        <pc:spChg chg="del">
          <ac:chgData name="" userId="3b99287881d56c4f" providerId="LiveId" clId="{14DB7CA6-AFC2-4A64-80D7-6B0F3D66BE12}" dt="2020-08-03T14:19:27.378" v="7000" actId="478"/>
          <ac:spMkLst>
            <pc:docMk/>
            <pc:sldMk cId="1299998625" sldId="1419"/>
            <ac:spMk id="3" creationId="{0C0D3E2D-103E-A348-83E7-427BAE5E4AB8}"/>
          </ac:spMkLst>
        </pc:spChg>
        <pc:spChg chg="mod">
          <ac:chgData name="" userId="3b99287881d56c4f" providerId="LiveId" clId="{14DB7CA6-AFC2-4A64-80D7-6B0F3D66BE12}" dt="2020-08-02T22:37:20.269" v="4813" actId="20577"/>
          <ac:spMkLst>
            <pc:docMk/>
            <pc:sldMk cId="1299998625" sldId="1419"/>
            <ac:spMk id="5" creationId="{4492BDE8-8104-534D-83AC-DA1D725342AB}"/>
          </ac:spMkLst>
        </pc:spChg>
        <pc:spChg chg="add del mod">
          <ac:chgData name="" userId="3b99287881d56c4f" providerId="LiveId" clId="{14DB7CA6-AFC2-4A64-80D7-6B0F3D66BE12}" dt="2020-08-03T14:39:56.972" v="7304" actId="478"/>
          <ac:spMkLst>
            <pc:docMk/>
            <pc:sldMk cId="1299998625" sldId="1419"/>
            <ac:spMk id="12" creationId="{8CBE45E4-55B6-4576-B8FC-F4039F889F2A}"/>
          </ac:spMkLst>
        </pc:spChg>
        <pc:spChg chg="add del mod">
          <ac:chgData name="" userId="3b99287881d56c4f" providerId="LiveId" clId="{14DB7CA6-AFC2-4A64-80D7-6B0F3D66BE12}" dt="2020-08-03T14:39:58.073" v="7305" actId="478"/>
          <ac:spMkLst>
            <pc:docMk/>
            <pc:sldMk cId="1299998625" sldId="1419"/>
            <ac:spMk id="13" creationId="{53EA5AF8-B669-48EB-862B-5E383404B544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31" creationId="{AC2A8DE3-4561-DC48-9FFB-E3580D6DA255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32" creationId="{EE1F9EB1-2ED0-0949-A338-39C3DE1AC92B}"/>
          </ac:spMkLst>
        </pc:spChg>
        <pc:spChg chg="mod topLvl">
          <ac:chgData name="" userId="3b99287881d56c4f" providerId="LiveId" clId="{14DB7CA6-AFC2-4A64-80D7-6B0F3D66BE12}" dt="2020-08-03T14:40:27.066" v="7310" actId="1076"/>
          <ac:spMkLst>
            <pc:docMk/>
            <pc:sldMk cId="1299998625" sldId="1419"/>
            <ac:spMk id="33" creationId="{A32554B4-03CF-4D47-A1EE-F733FB1E3EAF}"/>
          </ac:spMkLst>
        </pc:spChg>
        <pc:spChg chg="del mod topLvl">
          <ac:chgData name="" userId="3b99287881d56c4f" providerId="LiveId" clId="{14DB7CA6-AFC2-4A64-80D7-6B0F3D66BE12}" dt="2020-08-03T14:23:11.587" v="7043" actId="478"/>
          <ac:spMkLst>
            <pc:docMk/>
            <pc:sldMk cId="1299998625" sldId="1419"/>
            <ac:spMk id="34" creationId="{92DF7110-1E0A-6A4D-99D1-8D7B7B3CBDF9}"/>
          </ac:spMkLst>
        </pc:spChg>
        <pc:spChg chg="mod topLvl">
          <ac:chgData name="" userId="3b99287881d56c4f" providerId="LiveId" clId="{14DB7CA6-AFC2-4A64-80D7-6B0F3D66BE12}" dt="2020-08-03T14:40:27.066" v="7310" actId="1076"/>
          <ac:spMkLst>
            <pc:docMk/>
            <pc:sldMk cId="1299998625" sldId="1419"/>
            <ac:spMk id="35" creationId="{795558AE-A4C8-884B-B9A5-4F09AE711C5B}"/>
          </ac:spMkLst>
        </pc:spChg>
        <pc:spChg chg="mod topLvl">
          <ac:chgData name="" userId="3b99287881d56c4f" providerId="LiveId" clId="{14DB7CA6-AFC2-4A64-80D7-6B0F3D66BE12}" dt="2020-08-03T14:42:01.535" v="7314" actId="1076"/>
          <ac:spMkLst>
            <pc:docMk/>
            <pc:sldMk cId="1299998625" sldId="1419"/>
            <ac:spMk id="36" creationId="{3066B95F-2518-DB4A-90B4-C439CF4998C5}"/>
          </ac:spMkLst>
        </pc:spChg>
        <pc:spChg chg="del">
          <ac:chgData name="" userId="3b99287881d56c4f" providerId="LiveId" clId="{14DB7CA6-AFC2-4A64-80D7-6B0F3D66BE12}" dt="2020-08-03T14:18:49.021" v="6983" actId="478"/>
          <ac:spMkLst>
            <pc:docMk/>
            <pc:sldMk cId="1299998625" sldId="1419"/>
            <ac:spMk id="37" creationId="{8C420730-C147-EF47-A943-0CC4972345AB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38" creationId="{09DE18F3-B48D-7D4A-8663-30FFCB783BC5}"/>
          </ac:spMkLst>
        </pc:spChg>
        <pc:spChg chg="mod topLvl">
          <ac:chgData name="" userId="3b99287881d56c4f" providerId="LiveId" clId="{14DB7CA6-AFC2-4A64-80D7-6B0F3D66BE12}" dt="2020-08-03T14:42:01.535" v="7314" actId="1076"/>
          <ac:spMkLst>
            <pc:docMk/>
            <pc:sldMk cId="1299998625" sldId="1419"/>
            <ac:spMk id="39" creationId="{C8C08D0A-6A7A-F042-B477-FAECA2DD24A7}"/>
          </ac:spMkLst>
        </pc:spChg>
        <pc:spChg chg="del">
          <ac:chgData name="" userId="3b99287881d56c4f" providerId="LiveId" clId="{14DB7CA6-AFC2-4A64-80D7-6B0F3D66BE12}" dt="2020-08-03T14:18:29.915" v="6981" actId="478"/>
          <ac:spMkLst>
            <pc:docMk/>
            <pc:sldMk cId="1299998625" sldId="1419"/>
            <ac:spMk id="40" creationId="{FEC098ED-8E08-5848-BD93-C884D01793F3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41" creationId="{B312ACE8-B3E1-D24B-99F5-E6D5D704321D}"/>
          </ac:spMkLst>
        </pc:spChg>
        <pc:spChg chg="del">
          <ac:chgData name="" userId="3b99287881d56c4f" providerId="LiveId" clId="{14DB7CA6-AFC2-4A64-80D7-6B0F3D66BE12}" dt="2020-08-03T14:18:33.405" v="6982" actId="478"/>
          <ac:spMkLst>
            <pc:docMk/>
            <pc:sldMk cId="1299998625" sldId="1419"/>
            <ac:spMk id="43" creationId="{673490E9-FF07-9445-B578-E43265687F66}"/>
          </ac:spMkLst>
        </pc:spChg>
        <pc:spChg chg="mod topLvl">
          <ac:chgData name="" userId="3b99287881d56c4f" providerId="LiveId" clId="{14DB7CA6-AFC2-4A64-80D7-6B0F3D66BE12}" dt="2020-08-03T14:42:39.399" v="7324" actId="1076"/>
          <ac:spMkLst>
            <pc:docMk/>
            <pc:sldMk cId="1299998625" sldId="1419"/>
            <ac:spMk id="47" creationId="{521EA9DA-430F-104E-8B2B-DDFA1F26712D}"/>
          </ac:spMkLst>
        </pc:spChg>
        <pc:spChg chg="del">
          <ac:chgData name="" userId="3b99287881d56c4f" providerId="LiveId" clId="{14DB7CA6-AFC2-4A64-80D7-6B0F3D66BE12}" dt="2020-08-03T14:18:50.399" v="6984" actId="478"/>
          <ac:spMkLst>
            <pc:docMk/>
            <pc:sldMk cId="1299998625" sldId="1419"/>
            <ac:spMk id="49" creationId="{44D32A78-01FB-4645-B975-6EE8BFCDC3B6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52" creationId="{2D36CA8C-EDBA-3F41-86E1-19BDB961E4AC}"/>
          </ac:spMkLst>
        </pc:spChg>
        <pc:spChg chg="mod topLvl">
          <ac:chgData name="" userId="3b99287881d56c4f" providerId="LiveId" clId="{14DB7CA6-AFC2-4A64-80D7-6B0F3D66BE12}" dt="2020-08-03T14:42:39.399" v="7324" actId="1076"/>
          <ac:spMkLst>
            <pc:docMk/>
            <pc:sldMk cId="1299998625" sldId="1419"/>
            <ac:spMk id="53" creationId="{3B72D948-7ABB-7F4F-826F-7D60BA71486A}"/>
          </ac:spMkLst>
        </pc:spChg>
        <pc:spChg chg="del">
          <ac:chgData name="" userId="3b99287881d56c4f" providerId="LiveId" clId="{14DB7CA6-AFC2-4A64-80D7-6B0F3D66BE12}" dt="2020-08-03T14:18:28.670" v="6980" actId="478"/>
          <ac:spMkLst>
            <pc:docMk/>
            <pc:sldMk cId="1299998625" sldId="1419"/>
            <ac:spMk id="54" creationId="{D612993D-AE0F-F243-8079-1F650C8F1F18}"/>
          </ac:spMkLst>
        </pc:spChg>
        <pc:spChg chg="mod topLvl">
          <ac:chgData name="" userId="3b99287881d56c4f" providerId="LiveId" clId="{14DB7CA6-AFC2-4A64-80D7-6B0F3D66BE12}" dt="2020-08-03T14:40:35.668" v="7313" actId="1076"/>
          <ac:spMkLst>
            <pc:docMk/>
            <pc:sldMk cId="1299998625" sldId="1419"/>
            <ac:spMk id="55" creationId="{78658DCF-32D3-A74C-8854-EBB2FCF271F4}"/>
          </ac:spMkLst>
        </pc:spChg>
        <pc:spChg chg="mod topLvl">
          <ac:chgData name="" userId="3b99287881d56c4f" providerId="LiveId" clId="{14DB7CA6-AFC2-4A64-80D7-6B0F3D66BE12}" dt="2020-08-03T14:43:08.629" v="7330" actId="1076"/>
          <ac:spMkLst>
            <pc:docMk/>
            <pc:sldMk cId="1299998625" sldId="1419"/>
            <ac:spMk id="56" creationId="{81427A50-3414-9140-B060-E75922EC99F2}"/>
          </ac:spMkLst>
        </pc:spChg>
        <pc:spChg chg="mod topLvl">
          <ac:chgData name="" userId="3b99287881d56c4f" providerId="LiveId" clId="{14DB7CA6-AFC2-4A64-80D7-6B0F3D66BE12}" dt="2020-08-03T14:42:01.535" v="7314" actId="1076"/>
          <ac:spMkLst>
            <pc:docMk/>
            <pc:sldMk cId="1299998625" sldId="1419"/>
            <ac:spMk id="57" creationId="{A22E2D05-4D0B-954A-83F3-51141FAFED56}"/>
          </ac:spMkLst>
        </pc:spChg>
        <pc:spChg chg="mod topLvl">
          <ac:chgData name="" userId="3b99287881d56c4f" providerId="LiveId" clId="{14DB7CA6-AFC2-4A64-80D7-6B0F3D66BE12}" dt="2020-08-03T14:42:39.399" v="7324" actId="1076"/>
          <ac:spMkLst>
            <pc:docMk/>
            <pc:sldMk cId="1299998625" sldId="1419"/>
            <ac:spMk id="58" creationId="{362ABD03-8E4F-E242-880B-46E79468436E}"/>
          </ac:spMkLst>
        </pc:spChg>
        <pc:spChg chg="del">
          <ac:chgData name="" userId="3b99287881d56c4f" providerId="LiveId" clId="{14DB7CA6-AFC2-4A64-80D7-6B0F3D66BE12}" dt="2020-08-03T14:18:03.537" v="6977" actId="478"/>
          <ac:spMkLst>
            <pc:docMk/>
            <pc:sldMk cId="1299998625" sldId="1419"/>
            <ac:spMk id="60" creationId="{53C0FBD6-AFD2-2148-97DC-8FD1FC674985}"/>
          </ac:spMkLst>
        </pc:spChg>
        <pc:spChg chg="del">
          <ac:chgData name="" userId="3b99287881d56c4f" providerId="LiveId" clId="{14DB7CA6-AFC2-4A64-80D7-6B0F3D66BE12}" dt="2020-08-03T14:18:08.559" v="6978" actId="478"/>
          <ac:spMkLst>
            <pc:docMk/>
            <pc:sldMk cId="1299998625" sldId="1419"/>
            <ac:spMk id="61" creationId="{7781BC34-9C7E-864A-82FF-DF2765E39563}"/>
          </ac:spMkLst>
        </pc:spChg>
        <pc:spChg chg="del">
          <ac:chgData name="" userId="3b99287881d56c4f" providerId="LiveId" clId="{14DB7CA6-AFC2-4A64-80D7-6B0F3D66BE12}" dt="2020-08-03T14:18:11.049" v="6979" actId="478"/>
          <ac:spMkLst>
            <pc:docMk/>
            <pc:sldMk cId="1299998625" sldId="1419"/>
            <ac:spMk id="62" creationId="{7A68BE3A-CB3B-2B4D-86AA-59E6752D898E}"/>
          </ac:spMkLst>
        </pc:spChg>
        <pc:spChg chg="mod topLvl">
          <ac:chgData name="" userId="3b99287881d56c4f" providerId="LiveId" clId="{14DB7CA6-AFC2-4A64-80D7-6B0F3D66BE12}" dt="2020-08-03T14:43:08.629" v="7330" actId="1076"/>
          <ac:spMkLst>
            <pc:docMk/>
            <pc:sldMk cId="1299998625" sldId="1419"/>
            <ac:spMk id="95" creationId="{A5F5625C-B78D-B74B-86E2-0E991CB9CBB8}"/>
          </ac:spMkLst>
        </pc:spChg>
        <pc:spChg chg="add mod">
          <ac:chgData name="" userId="3b99287881d56c4f" providerId="LiveId" clId="{14DB7CA6-AFC2-4A64-80D7-6B0F3D66BE12}" dt="2020-08-03T14:42:01.535" v="7314" actId="1076"/>
          <ac:spMkLst>
            <pc:docMk/>
            <pc:sldMk cId="1299998625" sldId="1419"/>
            <ac:spMk id="96" creationId="{95B47CC1-7E6F-4AB5-B6E3-66FA31CDA0E6}"/>
          </ac:spMkLst>
        </pc:spChg>
        <pc:spChg chg="add mod">
          <ac:chgData name="" userId="3b99287881d56c4f" providerId="LiveId" clId="{14DB7CA6-AFC2-4A64-80D7-6B0F3D66BE12}" dt="2020-08-03T14:42:01.535" v="7314" actId="1076"/>
          <ac:spMkLst>
            <pc:docMk/>
            <pc:sldMk cId="1299998625" sldId="1419"/>
            <ac:spMk id="97" creationId="{32F70E2B-05CA-49C1-B3FD-7ACA4EDB5A80}"/>
          </ac:spMkLst>
        </pc:spChg>
        <pc:spChg chg="add mod">
          <ac:chgData name="" userId="3b99287881d56c4f" providerId="LiveId" clId="{14DB7CA6-AFC2-4A64-80D7-6B0F3D66BE12}" dt="2020-08-03T14:42:01.535" v="7314" actId="1076"/>
          <ac:spMkLst>
            <pc:docMk/>
            <pc:sldMk cId="1299998625" sldId="1419"/>
            <ac:spMk id="98" creationId="{5C58FE96-5241-4031-B954-E79C3A9BC7DE}"/>
          </ac:spMkLst>
        </pc:spChg>
        <pc:spChg chg="mod topLvl">
          <ac:chgData name="" userId="3b99287881d56c4f" providerId="LiveId" clId="{14DB7CA6-AFC2-4A64-80D7-6B0F3D66BE12}" dt="2020-08-03T14:43:08.629" v="7330" actId="1076"/>
          <ac:spMkLst>
            <pc:docMk/>
            <pc:sldMk cId="1299998625" sldId="1419"/>
            <ac:spMk id="99" creationId="{86A40F27-A55F-B747-9C1E-23B497F4143B}"/>
          </ac:spMkLst>
        </pc:spChg>
        <pc:spChg chg="del">
          <ac:chgData name="" userId="3b99287881d56c4f" providerId="LiveId" clId="{14DB7CA6-AFC2-4A64-80D7-6B0F3D66BE12}" dt="2020-08-03T14:19:17.956" v="6993" actId="478"/>
          <ac:spMkLst>
            <pc:docMk/>
            <pc:sldMk cId="1299998625" sldId="1419"/>
            <ac:spMk id="100" creationId="{03B70A9C-C388-4846-9BC6-019CD429C876}"/>
          </ac:spMkLst>
        </pc:spChg>
        <pc:spChg chg="add mod">
          <ac:chgData name="" userId="3b99287881d56c4f" providerId="LiveId" clId="{14DB7CA6-AFC2-4A64-80D7-6B0F3D66BE12}" dt="2020-08-03T14:42:39.399" v="7324" actId="1076"/>
          <ac:spMkLst>
            <pc:docMk/>
            <pc:sldMk cId="1299998625" sldId="1419"/>
            <ac:spMk id="101" creationId="{6A6B7CD5-D149-4FDF-B304-334D0236E346}"/>
          </ac:spMkLst>
        </pc:spChg>
        <pc:spChg chg="add mod">
          <ac:chgData name="" userId="3b99287881d56c4f" providerId="LiveId" clId="{14DB7CA6-AFC2-4A64-80D7-6B0F3D66BE12}" dt="2020-08-03T14:42:39.399" v="7324" actId="1076"/>
          <ac:spMkLst>
            <pc:docMk/>
            <pc:sldMk cId="1299998625" sldId="1419"/>
            <ac:spMk id="102" creationId="{D44AEF2C-283F-4E75-B46A-B855E71B2D97}"/>
          </ac:spMkLst>
        </pc:spChg>
        <pc:spChg chg="add mod">
          <ac:chgData name="" userId="3b99287881d56c4f" providerId="LiveId" clId="{14DB7CA6-AFC2-4A64-80D7-6B0F3D66BE12}" dt="2020-08-03T14:42:39.399" v="7324" actId="1076"/>
          <ac:spMkLst>
            <pc:docMk/>
            <pc:sldMk cId="1299998625" sldId="1419"/>
            <ac:spMk id="103" creationId="{1C52D19A-7B08-4A04-A9FF-E4F15B4D34E0}"/>
          </ac:spMkLst>
        </pc:spChg>
        <pc:spChg chg="add mod">
          <ac:chgData name="" userId="3b99287881d56c4f" providerId="LiveId" clId="{14DB7CA6-AFC2-4A64-80D7-6B0F3D66BE12}" dt="2020-08-03T17:45:09.305" v="8228" actId="20577"/>
          <ac:spMkLst>
            <pc:docMk/>
            <pc:sldMk cId="1299998625" sldId="1419"/>
            <ac:spMk id="104" creationId="{B61BE8D9-CD2D-4F6A-A601-3B8D431E5CB5}"/>
          </ac:spMkLst>
        </pc:spChg>
        <pc:spChg chg="add mod">
          <ac:chgData name="" userId="3b99287881d56c4f" providerId="LiveId" clId="{14DB7CA6-AFC2-4A64-80D7-6B0F3D66BE12}" dt="2020-08-03T17:45:12.487" v="8229" actId="20577"/>
          <ac:spMkLst>
            <pc:docMk/>
            <pc:sldMk cId="1299998625" sldId="1419"/>
            <ac:spMk id="105" creationId="{44F47B4D-391B-4059-B665-A48C8CE8E821}"/>
          </ac:spMkLst>
        </pc:spChg>
        <pc:spChg chg="add mod">
          <ac:chgData name="" userId="3b99287881d56c4f" providerId="LiveId" clId="{14DB7CA6-AFC2-4A64-80D7-6B0F3D66BE12}" dt="2020-08-03T14:43:08.629" v="7330" actId="1076"/>
          <ac:spMkLst>
            <pc:docMk/>
            <pc:sldMk cId="1299998625" sldId="1419"/>
            <ac:spMk id="106" creationId="{90EE03E3-FD6C-4051-8CBA-3BF9DAD4FE48}"/>
          </ac:spMkLst>
        </pc:spChg>
        <pc:spChg chg="add mod">
          <ac:chgData name="" userId="3b99287881d56c4f" providerId="LiveId" clId="{14DB7CA6-AFC2-4A64-80D7-6B0F3D66BE12}" dt="2020-08-03T14:43:08.629" v="7330" actId="1076"/>
          <ac:spMkLst>
            <pc:docMk/>
            <pc:sldMk cId="1299998625" sldId="1419"/>
            <ac:spMk id="107" creationId="{EDAE5F4B-A458-4CCB-95B7-515E677C2B77}"/>
          </ac:spMkLst>
        </pc:spChg>
        <pc:spChg chg="add del mod">
          <ac:chgData name="" userId="3b99287881d56c4f" providerId="LiveId" clId="{14DB7CA6-AFC2-4A64-80D7-6B0F3D66BE12}" dt="2020-08-03T14:38:59.423" v="7286" actId="478"/>
          <ac:spMkLst>
            <pc:docMk/>
            <pc:sldMk cId="1299998625" sldId="1419"/>
            <ac:spMk id="108" creationId="{44BAAE58-5029-4FC5-A624-B8EC897D1D3E}"/>
          </ac:spMkLst>
        </pc:spChg>
        <pc:spChg chg="add del mod">
          <ac:chgData name="" userId="3b99287881d56c4f" providerId="LiveId" clId="{14DB7CA6-AFC2-4A64-80D7-6B0F3D66BE12}" dt="2020-08-03T14:39:04.337" v="7290" actId="478"/>
          <ac:spMkLst>
            <pc:docMk/>
            <pc:sldMk cId="1299998625" sldId="1419"/>
            <ac:spMk id="109" creationId="{4BB26EF9-BD54-4595-8B29-C1506E8E0ABD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09" creationId="{D0D9B404-27E3-C54A-BBB4-6D1DE3F2F633}"/>
          </ac:spMkLst>
        </pc:spChg>
        <pc:spChg chg="add del mod">
          <ac:chgData name="" userId="3b99287881d56c4f" providerId="LiveId" clId="{14DB7CA6-AFC2-4A64-80D7-6B0F3D66BE12}" dt="2020-08-03T14:38:57.459" v="7283" actId="478"/>
          <ac:spMkLst>
            <pc:docMk/>
            <pc:sldMk cId="1299998625" sldId="1419"/>
            <ac:spMk id="110" creationId="{87BA45B0-05E4-46C9-8E62-67FA37F3AB14}"/>
          </ac:spMkLst>
        </pc:spChg>
        <pc:spChg chg="add del mod">
          <ac:chgData name="" userId="3b99287881d56c4f" providerId="LiveId" clId="{14DB7CA6-AFC2-4A64-80D7-6B0F3D66BE12}" dt="2020-08-03T14:39:01.310" v="7287" actId="478"/>
          <ac:spMkLst>
            <pc:docMk/>
            <pc:sldMk cId="1299998625" sldId="1419"/>
            <ac:spMk id="111" creationId="{BD710878-5D85-4CD0-AF00-8A2B5EC2D614}"/>
          </ac:spMkLst>
        </pc:spChg>
        <pc:spChg chg="del">
          <ac:chgData name="" userId="3b99287881d56c4f" providerId="LiveId" clId="{14DB7CA6-AFC2-4A64-80D7-6B0F3D66BE12}" dt="2020-08-03T14:19:13.590" v="6990" actId="478"/>
          <ac:spMkLst>
            <pc:docMk/>
            <pc:sldMk cId="1299998625" sldId="1419"/>
            <ac:spMk id="113" creationId="{CDC19540-0C90-1E4C-A14B-729610908DC8}"/>
          </ac:spMkLst>
        </pc:spChg>
        <pc:spChg chg="del">
          <ac:chgData name="" userId="3b99287881d56c4f" providerId="LiveId" clId="{14DB7CA6-AFC2-4A64-80D7-6B0F3D66BE12}" dt="2020-08-03T14:19:16.791" v="6992" actId="478"/>
          <ac:spMkLst>
            <pc:docMk/>
            <pc:sldMk cId="1299998625" sldId="1419"/>
            <ac:spMk id="114" creationId="{A0C8A09E-E51D-3F43-9584-F62687A5A134}"/>
          </ac:spMkLst>
        </pc:spChg>
        <pc:spChg chg="del">
          <ac:chgData name="" userId="3b99287881d56c4f" providerId="LiveId" clId="{14DB7CA6-AFC2-4A64-80D7-6B0F3D66BE12}" dt="2020-08-03T14:19:25.224" v="6998" actId="478"/>
          <ac:spMkLst>
            <pc:docMk/>
            <pc:sldMk cId="1299998625" sldId="1419"/>
            <ac:spMk id="115" creationId="{40EC83AD-7384-C046-AE56-2DBF4A8C6E46}"/>
          </ac:spMkLst>
        </pc:spChg>
        <pc:spChg chg="del">
          <ac:chgData name="" userId="3b99287881d56c4f" providerId="LiveId" clId="{14DB7CA6-AFC2-4A64-80D7-6B0F3D66BE12}" dt="2020-08-03T14:19:26.085" v="6999" actId="478"/>
          <ac:spMkLst>
            <pc:docMk/>
            <pc:sldMk cId="1299998625" sldId="1419"/>
            <ac:spMk id="116" creationId="{B1B9D9AC-DF7C-7C4D-8153-DEEA3E7D9B15}"/>
          </ac:spMkLst>
        </pc:spChg>
        <pc:spChg chg="del">
          <ac:chgData name="" userId="3b99287881d56c4f" providerId="LiveId" clId="{14DB7CA6-AFC2-4A64-80D7-6B0F3D66BE12}" dt="2020-08-03T14:19:28.347" v="7001" actId="478"/>
          <ac:spMkLst>
            <pc:docMk/>
            <pc:sldMk cId="1299998625" sldId="1419"/>
            <ac:spMk id="117" creationId="{6854C397-4FC3-3549-9521-C5D0D71EE7F8}"/>
          </ac:spMkLst>
        </pc:spChg>
        <pc:spChg chg="del">
          <ac:chgData name="" userId="3b99287881d56c4f" providerId="LiveId" clId="{14DB7CA6-AFC2-4A64-80D7-6B0F3D66BE12}" dt="2020-08-03T14:19:22.901" v="6996" actId="478"/>
          <ac:spMkLst>
            <pc:docMk/>
            <pc:sldMk cId="1299998625" sldId="1419"/>
            <ac:spMk id="118" creationId="{1E120924-146B-9F49-B3A0-1256420A0847}"/>
          </ac:spMkLst>
        </pc:spChg>
        <pc:spChg chg="del">
          <ac:chgData name="" userId="3b99287881d56c4f" providerId="LiveId" clId="{14DB7CA6-AFC2-4A64-80D7-6B0F3D66BE12}" dt="2020-08-03T14:19:19.869" v="6994" actId="478"/>
          <ac:spMkLst>
            <pc:docMk/>
            <pc:sldMk cId="1299998625" sldId="1419"/>
            <ac:spMk id="119" creationId="{71EDDA92-A5F9-DF44-89CB-D97B501B330E}"/>
          </ac:spMkLst>
        </pc:spChg>
        <pc:spChg chg="del">
          <ac:chgData name="" userId="3b99287881d56c4f" providerId="LiveId" clId="{14DB7CA6-AFC2-4A64-80D7-6B0F3D66BE12}" dt="2020-08-03T14:19:21.191" v="6995" actId="478"/>
          <ac:spMkLst>
            <pc:docMk/>
            <pc:sldMk cId="1299998625" sldId="1419"/>
            <ac:spMk id="120" creationId="{D996070D-E2EC-844D-A7C3-8351EA617BEF}"/>
          </ac:spMkLst>
        </pc:spChg>
        <pc:spChg chg="del">
          <ac:chgData name="" userId="3b99287881d56c4f" providerId="LiveId" clId="{14DB7CA6-AFC2-4A64-80D7-6B0F3D66BE12}" dt="2020-08-02T22:38:23.525" v="4814" actId="478"/>
          <ac:spMkLst>
            <pc:docMk/>
            <pc:sldMk cId="1299998625" sldId="1419"/>
            <ac:spMk id="121" creationId="{9829F4F7-946C-8D44-B9DF-16BE41F10CD6}"/>
          </ac:spMkLst>
        </pc:spChg>
        <pc:spChg chg="mod topLvl">
          <ac:chgData name="" userId="3b99287881d56c4f" providerId="LiveId" clId="{14DB7CA6-AFC2-4A64-80D7-6B0F3D66BE12}" dt="2020-08-03T14:43:08.629" v="7330" actId="1076"/>
          <ac:spMkLst>
            <pc:docMk/>
            <pc:sldMk cId="1299998625" sldId="1419"/>
            <ac:spMk id="122" creationId="{F844B7C7-658A-E049-A294-0CD260A465B8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23" creationId="{4A010911-1155-4848-A9E9-26B2C0A88B7A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24" creationId="{E61512B0-5C67-E047-910B-05F3733A26B0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25" creationId="{7611A6E8-2E81-E64A-921E-4AD0445C5619}"/>
          </ac:spMkLst>
        </pc:spChg>
        <pc:spChg chg="add mod">
          <ac:chgData name="" userId="3b99287881d56c4f" providerId="LiveId" clId="{14DB7CA6-AFC2-4A64-80D7-6B0F3D66BE12}" dt="2020-08-03T14:40:27.066" v="7310" actId="1076"/>
          <ac:spMkLst>
            <pc:docMk/>
            <pc:sldMk cId="1299998625" sldId="1419"/>
            <ac:spMk id="125" creationId="{D8A19ADB-C4AB-4395-A1C8-8C265BD1B7B7}"/>
          </ac:spMkLst>
        </pc:spChg>
        <pc:spChg chg="del">
          <ac:chgData name="" userId="3b99287881d56c4f" providerId="LiveId" clId="{14DB7CA6-AFC2-4A64-80D7-6B0F3D66BE12}" dt="2020-08-03T14:19:15.305" v="6991" actId="478"/>
          <ac:spMkLst>
            <pc:docMk/>
            <pc:sldMk cId="1299998625" sldId="1419"/>
            <ac:spMk id="126" creationId="{B9006B10-7F69-9642-9EC3-D2F787C34AFF}"/>
          </ac:spMkLst>
        </pc:spChg>
        <pc:spChg chg="add mod">
          <ac:chgData name="" userId="3b99287881d56c4f" providerId="LiveId" clId="{14DB7CA6-AFC2-4A64-80D7-6B0F3D66BE12}" dt="2020-08-03T14:40:27.066" v="7310" actId="1076"/>
          <ac:spMkLst>
            <pc:docMk/>
            <pc:sldMk cId="1299998625" sldId="1419"/>
            <ac:spMk id="127" creationId="{A75969A1-18FA-42F4-9B1B-BC3A838AE6FB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27" creationId="{AC166028-398C-5841-A711-4487E0525A9D}"/>
          </ac:spMkLst>
        </pc:spChg>
        <pc:spChg chg="add mod">
          <ac:chgData name="" userId="3b99287881d56c4f" providerId="LiveId" clId="{14DB7CA6-AFC2-4A64-80D7-6B0F3D66BE12}" dt="2020-08-03T14:40:27.066" v="7310" actId="1076"/>
          <ac:spMkLst>
            <pc:docMk/>
            <pc:sldMk cId="1299998625" sldId="1419"/>
            <ac:spMk id="128" creationId="{9FADDE59-28AA-4505-959F-C48E76E23170}"/>
          </ac:spMkLst>
        </pc:spChg>
        <pc:spChg chg="del">
          <ac:chgData name="" userId="3b99287881d56c4f" providerId="LiveId" clId="{14DB7CA6-AFC2-4A64-80D7-6B0F3D66BE12}" dt="2020-08-03T14:19:24.145" v="6997" actId="478"/>
          <ac:spMkLst>
            <pc:docMk/>
            <pc:sldMk cId="1299998625" sldId="1419"/>
            <ac:spMk id="129" creationId="{9A25857B-BF8E-614F-99B3-1B9AB7E1FF93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32" creationId="{F4EBB2A3-D083-A44C-BC23-E651C7C415C5}"/>
          </ac:spMkLst>
        </pc:spChg>
        <pc:spChg chg="add mod">
          <ac:chgData name="" userId="3b99287881d56c4f" providerId="LiveId" clId="{14DB7CA6-AFC2-4A64-80D7-6B0F3D66BE12}" dt="2020-08-03T14:40:27.066" v="7310" actId="1076"/>
          <ac:spMkLst>
            <pc:docMk/>
            <pc:sldMk cId="1299998625" sldId="1419"/>
            <ac:spMk id="133" creationId="{08E193FF-4A4B-48C5-B9CC-4C8AFBE77251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33" creationId="{C9BB7712-4A28-C841-A9B0-24E17CADB6BD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34" creationId="{28FEEE24-CB15-D944-A216-3D4FC22633F8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35" creationId="{7616B748-B89B-234C-989F-1034E15358CE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36" creationId="{CFC9AD10-E9E3-A249-BF99-656F3B65B6BB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37" creationId="{EF15ADBC-F8AD-9B46-9DCC-71CBA5AB7B31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49" creationId="{44F03A58-09A9-5142-B349-4D49A3E4309B}"/>
          </ac:spMkLst>
        </pc:spChg>
        <pc:spChg chg="add mod">
          <ac:chgData name="" userId="3b99287881d56c4f" providerId="LiveId" clId="{14DB7CA6-AFC2-4A64-80D7-6B0F3D66BE12}" dt="2020-08-03T14:43:41.891" v="7334" actId="1076"/>
          <ac:spMkLst>
            <pc:docMk/>
            <pc:sldMk cId="1299998625" sldId="1419"/>
            <ac:spMk id="149" creationId="{DE505B9A-D881-4460-8F88-2845B0873522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50" creationId="{4877C8BE-B9E0-AD48-86F4-3B422074F0B4}"/>
          </ac:spMkLst>
        </pc:spChg>
        <pc:spChg chg="add del mod">
          <ac:chgData name="" userId="3b99287881d56c4f" providerId="LiveId" clId="{14DB7CA6-AFC2-4A64-80D7-6B0F3D66BE12}" dt="2020-08-03T15:46:00.630" v="8060" actId="478"/>
          <ac:spMkLst>
            <pc:docMk/>
            <pc:sldMk cId="1299998625" sldId="1419"/>
            <ac:spMk id="150" creationId="{D46B8404-E2B9-4A76-9803-6606B203D012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51" creationId="{2FB4A1E6-4153-0542-9BA9-73666337BF7E}"/>
          </ac:spMkLst>
        </pc:spChg>
        <pc:spChg chg="add del">
          <ac:chgData name="" userId="3b99287881d56c4f" providerId="LiveId" clId="{14DB7CA6-AFC2-4A64-80D7-6B0F3D66BE12}" dt="2020-08-03T14:44:43.575" v="7373"/>
          <ac:spMkLst>
            <pc:docMk/>
            <pc:sldMk cId="1299998625" sldId="1419"/>
            <ac:spMk id="151" creationId="{F6C86F61-18CA-45C3-8463-5B2B40E24CCF}"/>
          </ac:spMkLst>
        </pc:spChg>
        <pc:spChg chg="add del">
          <ac:chgData name="" userId="3b99287881d56c4f" providerId="LiveId" clId="{14DB7CA6-AFC2-4A64-80D7-6B0F3D66BE12}" dt="2020-08-03T14:44:43.575" v="7373"/>
          <ac:spMkLst>
            <pc:docMk/>
            <pc:sldMk cId="1299998625" sldId="1419"/>
            <ac:spMk id="152" creationId="{7837C459-213C-4DA8-B9C1-3FEC99E6DA83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52" creationId="{AB23AA74-5D29-1041-A0DA-288002753BC3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53" creationId="{6DD9C0A9-7938-9D4B-93EA-2B9861B6F0B0}"/>
          </ac:spMkLst>
        </pc:spChg>
        <pc:spChg chg="add del">
          <ac:chgData name="" userId="3b99287881d56c4f" providerId="LiveId" clId="{14DB7CA6-AFC2-4A64-80D7-6B0F3D66BE12}" dt="2020-08-03T14:44:43.575" v="7373"/>
          <ac:spMkLst>
            <pc:docMk/>
            <pc:sldMk cId="1299998625" sldId="1419"/>
            <ac:spMk id="154" creationId="{3E2DD609-418B-41D0-B059-2BAACD35A264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54" creationId="{58E81314-10BB-7847-9864-55C514571BC7}"/>
          </ac:spMkLst>
        </pc:spChg>
        <pc:spChg chg="add del">
          <ac:chgData name="" userId="3b99287881d56c4f" providerId="LiveId" clId="{14DB7CA6-AFC2-4A64-80D7-6B0F3D66BE12}" dt="2020-08-03T14:44:43.575" v="7373"/>
          <ac:spMkLst>
            <pc:docMk/>
            <pc:sldMk cId="1299998625" sldId="1419"/>
            <ac:spMk id="155" creationId="{DF91BE93-2271-4412-98F7-F1085C1B7919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55" creationId="{FCB3C157-6900-B34F-AB91-B5150D9EEA2F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56" creationId="{9634BE60-8EB4-7140-835D-059C03DF867B}"/>
          </ac:spMkLst>
        </pc:spChg>
        <pc:spChg chg="add mod">
          <ac:chgData name="" userId="3b99287881d56c4f" providerId="LiveId" clId="{14DB7CA6-AFC2-4A64-80D7-6B0F3D66BE12}" dt="2020-08-03T17:46:14.528" v="8240" actId="20577"/>
          <ac:spMkLst>
            <pc:docMk/>
            <pc:sldMk cId="1299998625" sldId="1419"/>
            <ac:spMk id="156" creationId="{A369B03E-672C-47C3-A523-F50CF1C0ABB2}"/>
          </ac:spMkLst>
        </pc:spChg>
        <pc:spChg chg="add mod">
          <ac:chgData name="" userId="3b99287881d56c4f" providerId="LiveId" clId="{14DB7CA6-AFC2-4A64-80D7-6B0F3D66BE12}" dt="2020-08-03T17:46:08.794" v="8238" actId="20577"/>
          <ac:spMkLst>
            <pc:docMk/>
            <pc:sldMk cId="1299998625" sldId="1419"/>
            <ac:spMk id="157" creationId="{3EE60D6C-B46D-409D-BDA6-C5D3F6557148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57" creationId="{4B4F26B9-C7FB-8E44-BEC4-E1DD69A050E8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58" creationId="{7E6AA6AE-AA5E-A94D-8A54-F5879F4658B5}"/>
          </ac:spMkLst>
        </pc:spChg>
        <pc:spChg chg="add mod">
          <ac:chgData name="" userId="3b99287881d56c4f" providerId="LiveId" clId="{14DB7CA6-AFC2-4A64-80D7-6B0F3D66BE12}" dt="2020-08-03T17:46:17.323" v="8241" actId="20577"/>
          <ac:spMkLst>
            <pc:docMk/>
            <pc:sldMk cId="1299998625" sldId="1419"/>
            <ac:spMk id="159" creationId="{86203B02-7698-42AC-9224-62FE932821A5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59" creationId="{DDA78A0E-7690-C54E-9D76-806020DEDB0E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60" creationId="{F1F061F9-C4BB-3D48-B0D4-47BECFDDD247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61" creationId="{D73E4855-015D-F940-A344-91D82E316356}"/>
          </ac:spMkLst>
        </pc:spChg>
        <pc:spChg chg="del">
          <ac:chgData name="" userId="3b99287881d56c4f" providerId="LiveId" clId="{14DB7CA6-AFC2-4A64-80D7-6B0F3D66BE12}" dt="2020-08-03T04:43:48.698" v="5081" actId="478"/>
          <ac:spMkLst>
            <pc:docMk/>
            <pc:sldMk cId="1299998625" sldId="1419"/>
            <ac:spMk id="162" creationId="{8267CEF1-57B1-3F4A-8AAB-7D45FAC1D1A0}"/>
          </ac:spMkLst>
        </pc:spChg>
        <pc:spChg chg="add mod">
          <ac:chgData name="" userId="3b99287881d56c4f" providerId="LiveId" clId="{14DB7CA6-AFC2-4A64-80D7-6B0F3D66BE12}" dt="2020-08-03T17:45:53.745" v="8237" actId="1076"/>
          <ac:spMkLst>
            <pc:docMk/>
            <pc:sldMk cId="1299998625" sldId="1419"/>
            <ac:spMk id="163" creationId="{10A4C379-5326-4812-8D38-C7138C3DC1C5}"/>
          </ac:spMkLst>
        </pc:spChg>
        <pc:spChg chg="add mod">
          <ac:chgData name="" userId="3b99287881d56c4f" providerId="LiveId" clId="{14DB7CA6-AFC2-4A64-80D7-6B0F3D66BE12}" dt="2020-08-03T17:45:53.745" v="8237" actId="1076"/>
          <ac:spMkLst>
            <pc:docMk/>
            <pc:sldMk cId="1299998625" sldId="1419"/>
            <ac:spMk id="165" creationId="{CEFDE971-45D6-46B4-8822-1D60B5E63E7C}"/>
          </ac:spMkLst>
        </pc:spChg>
        <pc:spChg chg="add mod">
          <ac:chgData name="" userId="3b99287881d56c4f" providerId="LiveId" clId="{14DB7CA6-AFC2-4A64-80D7-6B0F3D66BE12}" dt="2020-08-03T17:47:46.073" v="8257" actId="114"/>
          <ac:spMkLst>
            <pc:docMk/>
            <pc:sldMk cId="1299998625" sldId="1419"/>
            <ac:spMk id="166" creationId="{C9C93416-74D1-4348-8350-44D4F590C6E0}"/>
          </ac:spMkLst>
        </pc:spChg>
        <pc:grpChg chg="del mod">
          <ac:chgData name="" userId="3b99287881d56c4f" providerId="LiveId" clId="{14DB7CA6-AFC2-4A64-80D7-6B0F3D66BE12}" dt="2020-08-03T14:19:48.661" v="7004" actId="165"/>
          <ac:grpSpMkLst>
            <pc:docMk/>
            <pc:sldMk cId="1299998625" sldId="1419"/>
            <ac:grpSpMk id="2" creationId="{F66C5A82-DB09-534E-9490-2D42595B08BE}"/>
          </ac:grpSpMkLst>
        </pc:grpChg>
        <pc:grpChg chg="del">
          <ac:chgData name="" userId="3b99287881d56c4f" providerId="LiveId" clId="{14DB7CA6-AFC2-4A64-80D7-6B0F3D66BE12}" dt="2020-08-03T04:43:48.698" v="5081" actId="478"/>
          <ac:grpSpMkLst>
            <pc:docMk/>
            <pc:sldMk cId="1299998625" sldId="1419"/>
            <ac:grpSpMk id="30" creationId="{810AFC32-EEDE-1E49-B121-7CEBF4E87DF9}"/>
          </ac:grpSpMkLst>
        </pc:grpChg>
        <pc:picChg chg="add del mod">
          <ac:chgData name="" userId="3b99287881d56c4f" providerId="LiveId" clId="{14DB7CA6-AFC2-4A64-80D7-6B0F3D66BE12}" dt="2020-08-03T14:29:45.208" v="7165" actId="478"/>
          <ac:picMkLst>
            <pc:docMk/>
            <pc:sldMk cId="1299998625" sldId="1419"/>
            <ac:picMk id="2050" creationId="{1B76F820-956F-4154-8FD8-9CD8ECD2F41A}"/>
          </ac:picMkLst>
        </pc:picChg>
        <pc:cxnChg chg="del">
          <ac:chgData name="" userId="3b99287881d56c4f" providerId="LiveId" clId="{14DB7CA6-AFC2-4A64-80D7-6B0F3D66BE12}" dt="2020-08-03T04:43:48.698" v="5081" actId="478"/>
          <ac:cxnSpMkLst>
            <pc:docMk/>
            <pc:sldMk cId="1299998625" sldId="1419"/>
            <ac:cxnSpMk id="44" creationId="{6AA5C6D6-EC3E-8747-A1F8-C6461A32830B}"/>
          </ac:cxnSpMkLst>
        </pc:cxnChg>
        <pc:cxnChg chg="mod topLvl">
          <ac:chgData name="" userId="3b99287881d56c4f" providerId="LiveId" clId="{14DB7CA6-AFC2-4A64-80D7-6B0F3D66BE12}" dt="2020-08-03T14:43:08.629" v="7330" actId="1076"/>
          <ac:cxnSpMkLst>
            <pc:docMk/>
            <pc:sldMk cId="1299998625" sldId="1419"/>
            <ac:cxnSpMk id="59" creationId="{3E0825C8-DC2D-D044-87AC-27E03E521514}"/>
          </ac:cxnSpMkLst>
        </pc:cxnChg>
        <pc:cxnChg chg="mod topLvl">
          <ac:chgData name="" userId="3b99287881d56c4f" providerId="LiveId" clId="{14DB7CA6-AFC2-4A64-80D7-6B0F3D66BE12}" dt="2020-08-03T14:42:01.535" v="7314" actId="1076"/>
          <ac:cxnSpMkLst>
            <pc:docMk/>
            <pc:sldMk cId="1299998625" sldId="1419"/>
            <ac:cxnSpMk id="63" creationId="{F332070A-52EE-0549-B9CA-345937016727}"/>
          </ac:cxnSpMkLst>
        </pc:cxnChg>
        <pc:cxnChg chg="mod topLvl">
          <ac:chgData name="" userId="3b99287881d56c4f" providerId="LiveId" clId="{14DB7CA6-AFC2-4A64-80D7-6B0F3D66BE12}" dt="2020-08-03T14:42:08.980" v="7316" actId="14100"/>
          <ac:cxnSpMkLst>
            <pc:docMk/>
            <pc:sldMk cId="1299998625" sldId="1419"/>
            <ac:cxnSpMk id="64" creationId="{7C6EB18C-7F90-D244-9CAE-B08CB3CBCEE0}"/>
          </ac:cxnSpMkLst>
        </pc:cxnChg>
        <pc:cxnChg chg="mod topLvl">
          <ac:chgData name="" userId="3b99287881d56c4f" providerId="LiveId" clId="{14DB7CA6-AFC2-4A64-80D7-6B0F3D66BE12}" dt="2020-08-03T14:42:01.535" v="7314" actId="1076"/>
          <ac:cxnSpMkLst>
            <pc:docMk/>
            <pc:sldMk cId="1299998625" sldId="1419"/>
            <ac:cxnSpMk id="65" creationId="{352F5F42-5C41-734A-BA46-CB32A0D2D046}"/>
          </ac:cxnSpMkLst>
        </pc:cxnChg>
        <pc:cxnChg chg="del mod topLvl">
          <ac:chgData name="" userId="3b99287881d56c4f" providerId="LiveId" clId="{14DB7CA6-AFC2-4A64-80D7-6B0F3D66BE12}" dt="2020-08-03T14:23:15.020" v="7046" actId="478"/>
          <ac:cxnSpMkLst>
            <pc:docMk/>
            <pc:sldMk cId="1299998625" sldId="1419"/>
            <ac:cxnSpMk id="66" creationId="{BECB8D36-1541-FB47-8BE6-E65B45E05A35}"/>
          </ac:cxnSpMkLst>
        </pc:cxnChg>
        <pc:cxnChg chg="del mod topLvl">
          <ac:chgData name="" userId="3b99287881d56c4f" providerId="LiveId" clId="{14DB7CA6-AFC2-4A64-80D7-6B0F3D66BE12}" dt="2020-08-03T14:23:12.612" v="7044" actId="478"/>
          <ac:cxnSpMkLst>
            <pc:docMk/>
            <pc:sldMk cId="1299998625" sldId="1419"/>
            <ac:cxnSpMk id="67" creationId="{9A61D2A6-4839-714E-A619-279CAE7531F3}"/>
          </ac:cxnSpMkLst>
        </pc:cxnChg>
        <pc:cxnChg chg="del mod topLvl">
          <ac:chgData name="" userId="3b99287881d56c4f" providerId="LiveId" clId="{14DB7CA6-AFC2-4A64-80D7-6B0F3D66BE12}" dt="2020-08-03T14:23:13.346" v="7045" actId="478"/>
          <ac:cxnSpMkLst>
            <pc:docMk/>
            <pc:sldMk cId="1299998625" sldId="1419"/>
            <ac:cxnSpMk id="68" creationId="{DB582D90-3F61-B145-B302-264EF8B48F63}"/>
          </ac:cxnSpMkLst>
        </pc:cxnChg>
        <pc:cxnChg chg="mod topLvl">
          <ac:chgData name="" userId="3b99287881d56c4f" providerId="LiveId" clId="{14DB7CA6-AFC2-4A64-80D7-6B0F3D66BE12}" dt="2020-08-03T14:42:01.535" v="7314" actId="1076"/>
          <ac:cxnSpMkLst>
            <pc:docMk/>
            <pc:sldMk cId="1299998625" sldId="1419"/>
            <ac:cxnSpMk id="69" creationId="{BED08C5B-7746-8B47-B47A-F1B28F0C12CF}"/>
          </ac:cxnSpMkLst>
        </pc:cxnChg>
        <pc:cxnChg chg="mod topLvl">
          <ac:chgData name="" userId="3b99287881d56c4f" providerId="LiveId" clId="{14DB7CA6-AFC2-4A64-80D7-6B0F3D66BE12}" dt="2020-08-03T14:42:11.596" v="7317" actId="14100"/>
          <ac:cxnSpMkLst>
            <pc:docMk/>
            <pc:sldMk cId="1299998625" sldId="1419"/>
            <ac:cxnSpMk id="70" creationId="{E4728680-0483-2B42-8E3C-02A3E86227FF}"/>
          </ac:cxnSpMkLst>
        </pc:cxnChg>
        <pc:cxnChg chg="mod topLvl">
          <ac:chgData name="" userId="3b99287881d56c4f" providerId="LiveId" clId="{14DB7CA6-AFC2-4A64-80D7-6B0F3D66BE12}" dt="2020-08-03T14:42:01.535" v="7314" actId="1076"/>
          <ac:cxnSpMkLst>
            <pc:docMk/>
            <pc:sldMk cId="1299998625" sldId="1419"/>
            <ac:cxnSpMk id="71" creationId="{EDEA01C0-FCB5-8742-9160-D9E5516A1947}"/>
          </ac:cxnSpMkLst>
        </pc:cxnChg>
        <pc:cxnChg chg="mod topLvl">
          <ac:chgData name="" userId="3b99287881d56c4f" providerId="LiveId" clId="{14DB7CA6-AFC2-4A64-80D7-6B0F3D66BE12}" dt="2020-08-03T14:42:39.399" v="7324" actId="1076"/>
          <ac:cxnSpMkLst>
            <pc:docMk/>
            <pc:sldMk cId="1299998625" sldId="1419"/>
            <ac:cxnSpMk id="72" creationId="{09FB055F-83AF-B04B-8C8B-A6F6BE647879}"/>
          </ac:cxnSpMkLst>
        </pc:cxnChg>
        <pc:cxnChg chg="mod topLvl">
          <ac:chgData name="" userId="3b99287881d56c4f" providerId="LiveId" clId="{14DB7CA6-AFC2-4A64-80D7-6B0F3D66BE12}" dt="2020-08-03T14:42:39.399" v="7324" actId="1076"/>
          <ac:cxnSpMkLst>
            <pc:docMk/>
            <pc:sldMk cId="1299998625" sldId="1419"/>
            <ac:cxnSpMk id="73" creationId="{988F4DB1-8E74-6742-8065-3C82BAD9BF41}"/>
          </ac:cxnSpMkLst>
        </pc:cxnChg>
        <pc:cxnChg chg="mod topLvl">
          <ac:chgData name="" userId="3b99287881d56c4f" providerId="LiveId" clId="{14DB7CA6-AFC2-4A64-80D7-6B0F3D66BE12}" dt="2020-08-03T14:42:39.399" v="7324" actId="1076"/>
          <ac:cxnSpMkLst>
            <pc:docMk/>
            <pc:sldMk cId="1299998625" sldId="1419"/>
            <ac:cxnSpMk id="74" creationId="{29DAE9CF-41E1-0C48-90FB-249B3F6932EA}"/>
          </ac:cxnSpMkLst>
        </pc:cxnChg>
        <pc:cxnChg chg="mod topLvl">
          <ac:chgData name="" userId="3b99287881d56c4f" providerId="LiveId" clId="{14DB7CA6-AFC2-4A64-80D7-6B0F3D66BE12}" dt="2020-08-03T14:42:39.399" v="7324" actId="1076"/>
          <ac:cxnSpMkLst>
            <pc:docMk/>
            <pc:sldMk cId="1299998625" sldId="1419"/>
            <ac:cxnSpMk id="75" creationId="{AD3C658C-3166-8948-86E1-4FD04FEE0FFF}"/>
          </ac:cxnSpMkLst>
        </pc:cxnChg>
        <pc:cxnChg chg="mod topLvl">
          <ac:chgData name="" userId="3b99287881d56c4f" providerId="LiveId" clId="{14DB7CA6-AFC2-4A64-80D7-6B0F3D66BE12}" dt="2020-08-03T14:42:39.399" v="7324" actId="1076"/>
          <ac:cxnSpMkLst>
            <pc:docMk/>
            <pc:sldMk cId="1299998625" sldId="1419"/>
            <ac:cxnSpMk id="76" creationId="{8C7D3A2F-D5D0-E74B-9471-61C968E96FD8}"/>
          </ac:cxnSpMkLst>
        </pc:cxnChg>
        <pc:cxnChg chg="mod topLvl">
          <ac:chgData name="" userId="3b99287881d56c4f" providerId="LiveId" clId="{14DB7CA6-AFC2-4A64-80D7-6B0F3D66BE12}" dt="2020-08-03T14:42:39.399" v="7324" actId="1076"/>
          <ac:cxnSpMkLst>
            <pc:docMk/>
            <pc:sldMk cId="1299998625" sldId="1419"/>
            <ac:cxnSpMk id="77" creationId="{27481EB2-E0D0-CA4D-A930-A17D8004AD98}"/>
          </ac:cxnSpMkLst>
        </pc:cxnChg>
        <pc:cxnChg chg="mod topLvl">
          <ac:chgData name="" userId="3b99287881d56c4f" providerId="LiveId" clId="{14DB7CA6-AFC2-4A64-80D7-6B0F3D66BE12}" dt="2020-08-03T14:42:39.399" v="7324" actId="1076"/>
          <ac:cxnSpMkLst>
            <pc:docMk/>
            <pc:sldMk cId="1299998625" sldId="1419"/>
            <ac:cxnSpMk id="78" creationId="{CE1FE832-32F5-F34F-9C03-8E8B3751DCB3}"/>
          </ac:cxnSpMkLst>
        </pc:cxnChg>
        <pc:cxnChg chg="mod topLvl">
          <ac:chgData name="" userId="3b99287881d56c4f" providerId="LiveId" clId="{14DB7CA6-AFC2-4A64-80D7-6B0F3D66BE12}" dt="2020-08-03T14:42:39.399" v="7324" actId="1076"/>
          <ac:cxnSpMkLst>
            <pc:docMk/>
            <pc:sldMk cId="1299998625" sldId="1419"/>
            <ac:cxnSpMk id="79" creationId="{8D439EE2-B456-E94F-87A7-6B62935BDB66}"/>
          </ac:cxnSpMkLst>
        </pc:cxnChg>
        <pc:cxnChg chg="mod topLvl">
          <ac:chgData name="" userId="3b99287881d56c4f" providerId="LiveId" clId="{14DB7CA6-AFC2-4A64-80D7-6B0F3D66BE12}" dt="2020-08-03T14:42:39.399" v="7324" actId="1076"/>
          <ac:cxnSpMkLst>
            <pc:docMk/>
            <pc:sldMk cId="1299998625" sldId="1419"/>
            <ac:cxnSpMk id="80" creationId="{777CE4C1-6293-7343-A244-2B47EBBD6121}"/>
          </ac:cxnSpMkLst>
        </pc:cxnChg>
        <pc:cxnChg chg="mod topLvl">
          <ac:chgData name="" userId="3b99287881d56c4f" providerId="LiveId" clId="{14DB7CA6-AFC2-4A64-80D7-6B0F3D66BE12}" dt="2020-08-03T14:42:55.340" v="7328" actId="14100"/>
          <ac:cxnSpMkLst>
            <pc:docMk/>
            <pc:sldMk cId="1299998625" sldId="1419"/>
            <ac:cxnSpMk id="81" creationId="{C8A0D72F-F46B-854F-ABF2-51668B6F1538}"/>
          </ac:cxnSpMkLst>
        </pc:cxnChg>
        <pc:cxnChg chg="del mod topLvl">
          <ac:chgData name="" userId="3b99287881d56c4f" providerId="LiveId" clId="{14DB7CA6-AFC2-4A64-80D7-6B0F3D66BE12}" dt="2020-08-03T14:20:02.838" v="7008" actId="478"/>
          <ac:cxnSpMkLst>
            <pc:docMk/>
            <pc:sldMk cId="1299998625" sldId="1419"/>
            <ac:cxnSpMk id="82" creationId="{9ACC2348-36BE-044E-9D00-F4291FFF0891}"/>
          </ac:cxnSpMkLst>
        </pc:cxnChg>
        <pc:cxnChg chg="del mod topLvl">
          <ac:chgData name="" userId="3b99287881d56c4f" providerId="LiveId" clId="{14DB7CA6-AFC2-4A64-80D7-6B0F3D66BE12}" dt="2020-08-03T14:39:45.335" v="7301" actId="478"/>
          <ac:cxnSpMkLst>
            <pc:docMk/>
            <pc:sldMk cId="1299998625" sldId="1419"/>
            <ac:cxnSpMk id="83" creationId="{B7577335-1EC0-5746-A181-E074D49D5414}"/>
          </ac:cxnSpMkLst>
        </pc:cxnChg>
        <pc:cxnChg chg="mod topLvl">
          <ac:chgData name="" userId="3b99287881d56c4f" providerId="LiveId" clId="{14DB7CA6-AFC2-4A64-80D7-6B0F3D66BE12}" dt="2020-08-03T14:42:51.667" v="7327" actId="14100"/>
          <ac:cxnSpMkLst>
            <pc:docMk/>
            <pc:sldMk cId="1299998625" sldId="1419"/>
            <ac:cxnSpMk id="84" creationId="{741760D7-88FD-6B4B-B5AA-AE1221D37248}"/>
          </ac:cxnSpMkLst>
        </pc:cxnChg>
        <pc:cxnChg chg="del mod topLvl">
          <ac:chgData name="" userId="3b99287881d56c4f" providerId="LiveId" clId="{14DB7CA6-AFC2-4A64-80D7-6B0F3D66BE12}" dt="2020-08-03T14:20:01.648" v="7007" actId="478"/>
          <ac:cxnSpMkLst>
            <pc:docMk/>
            <pc:sldMk cId="1299998625" sldId="1419"/>
            <ac:cxnSpMk id="85" creationId="{976277E0-54A6-E444-910C-1240A08781EA}"/>
          </ac:cxnSpMkLst>
        </pc:cxnChg>
        <pc:cxnChg chg="del mod topLvl">
          <ac:chgData name="" userId="3b99287881d56c4f" providerId="LiveId" clId="{14DB7CA6-AFC2-4A64-80D7-6B0F3D66BE12}" dt="2020-08-03T14:39:44.769" v="7300" actId="478"/>
          <ac:cxnSpMkLst>
            <pc:docMk/>
            <pc:sldMk cId="1299998625" sldId="1419"/>
            <ac:cxnSpMk id="86" creationId="{904CFED0-E163-DB45-887B-EFE3B226BA82}"/>
          </ac:cxnSpMkLst>
        </pc:cxnChg>
        <pc:cxnChg chg="del mod topLvl">
          <ac:chgData name="" userId="3b99287881d56c4f" providerId="LiveId" clId="{14DB7CA6-AFC2-4A64-80D7-6B0F3D66BE12}" dt="2020-08-03T14:39:45.881" v="7302" actId="478"/>
          <ac:cxnSpMkLst>
            <pc:docMk/>
            <pc:sldMk cId="1299998625" sldId="1419"/>
            <ac:cxnSpMk id="87" creationId="{6DA27498-7A87-E249-9A82-FE264375A1A7}"/>
          </ac:cxnSpMkLst>
        </pc:cxnChg>
        <pc:cxnChg chg="del mod topLvl">
          <ac:chgData name="" userId="3b99287881d56c4f" providerId="LiveId" clId="{14DB7CA6-AFC2-4A64-80D7-6B0F3D66BE12}" dt="2020-08-03T14:20:01.018" v="7006" actId="478"/>
          <ac:cxnSpMkLst>
            <pc:docMk/>
            <pc:sldMk cId="1299998625" sldId="1419"/>
            <ac:cxnSpMk id="88" creationId="{31E756AF-034F-484A-ABDC-FF9E9125B1DC}"/>
          </ac:cxnSpMkLst>
        </pc:cxnChg>
        <pc:cxnChg chg="mod topLvl">
          <ac:chgData name="" userId="3b99287881d56c4f" providerId="LiveId" clId="{14DB7CA6-AFC2-4A64-80D7-6B0F3D66BE12}" dt="2020-08-03T14:42:59.572" v="7329" actId="14100"/>
          <ac:cxnSpMkLst>
            <pc:docMk/>
            <pc:sldMk cId="1299998625" sldId="1419"/>
            <ac:cxnSpMk id="89" creationId="{B20BF818-1D9C-C840-B775-B18FC4D25DF1}"/>
          </ac:cxnSpMkLst>
        </pc:cxnChg>
        <pc:cxnChg chg="mod topLvl">
          <ac:chgData name="" userId="3b99287881d56c4f" providerId="LiveId" clId="{14DB7CA6-AFC2-4A64-80D7-6B0F3D66BE12}" dt="2020-08-03T14:43:08.629" v="7330" actId="1076"/>
          <ac:cxnSpMkLst>
            <pc:docMk/>
            <pc:sldMk cId="1299998625" sldId="1419"/>
            <ac:cxnSpMk id="90" creationId="{CE44BE6A-E4C9-8647-8510-FC9C478D1478}"/>
          </ac:cxnSpMkLst>
        </pc:cxnChg>
        <pc:cxnChg chg="del mod topLvl">
          <ac:chgData name="" userId="3b99287881d56c4f" providerId="LiveId" clId="{14DB7CA6-AFC2-4A64-80D7-6B0F3D66BE12}" dt="2020-08-03T14:20:55.232" v="7017" actId="478"/>
          <ac:cxnSpMkLst>
            <pc:docMk/>
            <pc:sldMk cId="1299998625" sldId="1419"/>
            <ac:cxnSpMk id="91" creationId="{437426FD-E1A8-D04F-AB00-D35EA45EE8FA}"/>
          </ac:cxnSpMkLst>
        </pc:cxnChg>
        <pc:cxnChg chg="del mod topLvl">
          <ac:chgData name="" userId="3b99287881d56c4f" providerId="LiveId" clId="{14DB7CA6-AFC2-4A64-80D7-6B0F3D66BE12}" dt="2020-08-03T14:38:58.121" v="7284" actId="478"/>
          <ac:cxnSpMkLst>
            <pc:docMk/>
            <pc:sldMk cId="1299998625" sldId="1419"/>
            <ac:cxnSpMk id="92" creationId="{75413701-CAA8-574D-878D-7E4B57DD448F}"/>
          </ac:cxnSpMkLst>
        </pc:cxnChg>
        <pc:cxnChg chg="del mod topLvl">
          <ac:chgData name="" userId="3b99287881d56c4f" providerId="LiveId" clId="{14DB7CA6-AFC2-4A64-80D7-6B0F3D66BE12}" dt="2020-08-03T14:20:56.356" v="7018" actId="478"/>
          <ac:cxnSpMkLst>
            <pc:docMk/>
            <pc:sldMk cId="1299998625" sldId="1419"/>
            <ac:cxnSpMk id="93" creationId="{8B05D14C-81D5-7A4A-8367-55A2633D9D40}"/>
          </ac:cxnSpMkLst>
        </pc:cxnChg>
        <pc:cxnChg chg="del mod topLvl">
          <ac:chgData name="" userId="3b99287881d56c4f" providerId="LiveId" clId="{14DB7CA6-AFC2-4A64-80D7-6B0F3D66BE12}" dt="2020-08-03T14:39:02.760" v="7289" actId="478"/>
          <ac:cxnSpMkLst>
            <pc:docMk/>
            <pc:sldMk cId="1299998625" sldId="1419"/>
            <ac:cxnSpMk id="94" creationId="{9CE34F61-7111-8046-AE84-79793128C191}"/>
          </ac:cxnSpMkLst>
        </pc:cxnChg>
        <pc:cxnChg chg="add mod">
          <ac:chgData name="" userId="3b99287881d56c4f" providerId="LiveId" clId="{14DB7CA6-AFC2-4A64-80D7-6B0F3D66BE12}" dt="2020-08-03T14:43:08.629" v="7330" actId="1076"/>
          <ac:cxnSpMkLst>
            <pc:docMk/>
            <pc:sldMk cId="1299998625" sldId="1419"/>
            <ac:cxnSpMk id="112" creationId="{6660A893-4590-4B00-BA18-CD5CD70BCE18}"/>
          </ac:cxnSpMkLst>
        </pc:cxnChg>
        <pc:cxnChg chg="add del mod">
          <ac:chgData name="" userId="3b99287881d56c4f" providerId="LiveId" clId="{14DB7CA6-AFC2-4A64-80D7-6B0F3D66BE12}" dt="2020-08-03T14:39:02.049" v="7288" actId="478"/>
          <ac:cxnSpMkLst>
            <pc:docMk/>
            <pc:sldMk cId="1299998625" sldId="1419"/>
            <ac:cxnSpMk id="121" creationId="{27CE40F3-7365-4AB2-88B4-600BEBC58F3F}"/>
          </ac:cxnSpMkLst>
        </pc:cxnChg>
        <pc:cxnChg chg="add mod">
          <ac:chgData name="" userId="3b99287881d56c4f" providerId="LiveId" clId="{14DB7CA6-AFC2-4A64-80D7-6B0F3D66BE12}" dt="2020-08-03T14:40:27.066" v="7310" actId="1076"/>
          <ac:cxnSpMkLst>
            <pc:docMk/>
            <pc:sldMk cId="1299998625" sldId="1419"/>
            <ac:cxnSpMk id="123" creationId="{24222176-BBD7-46C6-B751-7C873A241853}"/>
          </ac:cxnSpMkLst>
        </pc:cxnChg>
        <pc:cxnChg chg="add mod">
          <ac:chgData name="" userId="3b99287881d56c4f" providerId="LiveId" clId="{14DB7CA6-AFC2-4A64-80D7-6B0F3D66BE12}" dt="2020-08-03T14:40:27.066" v="7310" actId="1076"/>
          <ac:cxnSpMkLst>
            <pc:docMk/>
            <pc:sldMk cId="1299998625" sldId="1419"/>
            <ac:cxnSpMk id="124" creationId="{EF3CD096-A6F9-4795-BDB5-F28EC7649F17}"/>
          </ac:cxnSpMkLst>
        </pc:cxnChg>
        <pc:cxnChg chg="add mod">
          <ac:chgData name="" userId="3b99287881d56c4f" providerId="LiveId" clId="{14DB7CA6-AFC2-4A64-80D7-6B0F3D66BE12}" dt="2020-08-03T14:42:01.535" v="7314" actId="1076"/>
          <ac:cxnSpMkLst>
            <pc:docMk/>
            <pc:sldMk cId="1299998625" sldId="1419"/>
            <ac:cxnSpMk id="130" creationId="{424036C4-C2C6-43F0-B5DE-B518F0C2155C}"/>
          </ac:cxnSpMkLst>
        </pc:cxnChg>
        <pc:cxnChg chg="add mod">
          <ac:chgData name="" userId="3b99287881d56c4f" providerId="LiveId" clId="{14DB7CA6-AFC2-4A64-80D7-6B0F3D66BE12}" dt="2020-08-03T14:42:01.535" v="7314" actId="1076"/>
          <ac:cxnSpMkLst>
            <pc:docMk/>
            <pc:sldMk cId="1299998625" sldId="1419"/>
            <ac:cxnSpMk id="131" creationId="{353801C7-313E-4DE1-A964-9A68B112B6DB}"/>
          </ac:cxnSpMkLst>
        </pc:cxnChg>
        <pc:cxnChg chg="add mod">
          <ac:chgData name="" userId="3b99287881d56c4f" providerId="LiveId" clId="{14DB7CA6-AFC2-4A64-80D7-6B0F3D66BE12}" dt="2020-08-03T14:42:05.780" v="7315" actId="14100"/>
          <ac:cxnSpMkLst>
            <pc:docMk/>
            <pc:sldMk cId="1299998625" sldId="1419"/>
            <ac:cxnSpMk id="132" creationId="{DCD00FDC-7586-4E29-97F7-344A9811D7CA}"/>
          </ac:cxnSpMkLst>
        </pc:cxnChg>
        <pc:cxnChg chg="add mod">
          <ac:chgData name="" userId="3b99287881d56c4f" providerId="LiveId" clId="{14DB7CA6-AFC2-4A64-80D7-6B0F3D66BE12}" dt="2020-08-03T14:40:27.066" v="7310" actId="1076"/>
          <ac:cxnSpMkLst>
            <pc:docMk/>
            <pc:sldMk cId="1299998625" sldId="1419"/>
            <ac:cxnSpMk id="134" creationId="{BFD8A4F6-68B7-46A9-AFBA-3B3BC9144E7B}"/>
          </ac:cxnSpMkLst>
        </pc:cxnChg>
        <pc:cxnChg chg="del">
          <ac:chgData name="" userId="3b99287881d56c4f" providerId="LiveId" clId="{14DB7CA6-AFC2-4A64-80D7-6B0F3D66BE12}" dt="2020-08-03T04:43:48.698" v="5081" actId="478"/>
          <ac:cxnSpMkLst>
            <pc:docMk/>
            <pc:sldMk cId="1299998625" sldId="1419"/>
            <ac:cxnSpMk id="139" creationId="{A0F3BDB2-47BE-FC4E-8D8A-E0EC171F1968}"/>
          </ac:cxnSpMkLst>
        </pc:cxnChg>
        <pc:cxnChg chg="del">
          <ac:chgData name="" userId="3b99287881d56c4f" providerId="LiveId" clId="{14DB7CA6-AFC2-4A64-80D7-6B0F3D66BE12}" dt="2020-08-03T04:43:48.698" v="5081" actId="478"/>
          <ac:cxnSpMkLst>
            <pc:docMk/>
            <pc:sldMk cId="1299998625" sldId="1419"/>
            <ac:cxnSpMk id="140" creationId="{A05BC412-DB19-2648-8AF6-FC05B9E2CA2C}"/>
          </ac:cxnSpMkLst>
        </pc:cxnChg>
        <pc:cxnChg chg="del">
          <ac:chgData name="" userId="3b99287881d56c4f" providerId="LiveId" clId="{14DB7CA6-AFC2-4A64-80D7-6B0F3D66BE12}" dt="2020-08-03T04:43:48.698" v="5081" actId="478"/>
          <ac:cxnSpMkLst>
            <pc:docMk/>
            <pc:sldMk cId="1299998625" sldId="1419"/>
            <ac:cxnSpMk id="141" creationId="{DCE887B1-DB4E-D444-B37C-103B9E18AEC3}"/>
          </ac:cxnSpMkLst>
        </pc:cxnChg>
        <pc:cxnChg chg="del">
          <ac:chgData name="" userId="3b99287881d56c4f" providerId="LiveId" clId="{14DB7CA6-AFC2-4A64-80D7-6B0F3D66BE12}" dt="2020-08-03T04:43:48.698" v="5081" actId="478"/>
          <ac:cxnSpMkLst>
            <pc:docMk/>
            <pc:sldMk cId="1299998625" sldId="1419"/>
            <ac:cxnSpMk id="142" creationId="{A2C72A53-5A45-8748-B554-7BC2C79122C9}"/>
          </ac:cxnSpMkLst>
        </pc:cxnChg>
        <pc:cxnChg chg="del">
          <ac:chgData name="" userId="3b99287881d56c4f" providerId="LiveId" clId="{14DB7CA6-AFC2-4A64-80D7-6B0F3D66BE12}" dt="2020-08-03T04:43:48.698" v="5081" actId="478"/>
          <ac:cxnSpMkLst>
            <pc:docMk/>
            <pc:sldMk cId="1299998625" sldId="1419"/>
            <ac:cxnSpMk id="143" creationId="{0DCDE1BB-04BC-5842-A09C-270DBB87E8BA}"/>
          </ac:cxnSpMkLst>
        </pc:cxnChg>
        <pc:cxnChg chg="del">
          <ac:chgData name="" userId="3b99287881d56c4f" providerId="LiveId" clId="{14DB7CA6-AFC2-4A64-80D7-6B0F3D66BE12}" dt="2020-08-03T04:43:48.698" v="5081" actId="478"/>
          <ac:cxnSpMkLst>
            <pc:docMk/>
            <pc:sldMk cId="1299998625" sldId="1419"/>
            <ac:cxnSpMk id="144" creationId="{5C7983A2-B63B-5844-9A5C-60E8F9F7288E}"/>
          </ac:cxnSpMkLst>
        </pc:cxnChg>
        <pc:cxnChg chg="del">
          <ac:chgData name="" userId="3b99287881d56c4f" providerId="LiveId" clId="{14DB7CA6-AFC2-4A64-80D7-6B0F3D66BE12}" dt="2020-08-03T04:43:48.698" v="5081" actId="478"/>
          <ac:cxnSpMkLst>
            <pc:docMk/>
            <pc:sldMk cId="1299998625" sldId="1419"/>
            <ac:cxnSpMk id="145" creationId="{C7EFFCF5-04CD-5F4A-BE4F-37AE18845429}"/>
          </ac:cxnSpMkLst>
        </pc:cxnChg>
        <pc:cxnChg chg="del">
          <ac:chgData name="" userId="3b99287881d56c4f" providerId="LiveId" clId="{14DB7CA6-AFC2-4A64-80D7-6B0F3D66BE12}" dt="2020-08-03T04:43:48.698" v="5081" actId="478"/>
          <ac:cxnSpMkLst>
            <pc:docMk/>
            <pc:sldMk cId="1299998625" sldId="1419"/>
            <ac:cxnSpMk id="146" creationId="{6B99D787-61B4-9240-9632-D76EA643EBFB}"/>
          </ac:cxnSpMkLst>
        </pc:cxnChg>
        <pc:cxnChg chg="add del">
          <ac:chgData name="" userId="3b99287881d56c4f" providerId="LiveId" clId="{14DB7CA6-AFC2-4A64-80D7-6B0F3D66BE12}" dt="2020-08-03T14:44:43.575" v="7373"/>
          <ac:cxnSpMkLst>
            <pc:docMk/>
            <pc:sldMk cId="1299998625" sldId="1419"/>
            <ac:cxnSpMk id="153" creationId="{CEAB40F4-F425-4F84-A1C4-4B271E9254B1}"/>
          </ac:cxnSpMkLst>
        </pc:cxnChg>
        <pc:cxnChg chg="add mod">
          <ac:chgData name="" userId="3b99287881d56c4f" providerId="LiveId" clId="{14DB7CA6-AFC2-4A64-80D7-6B0F3D66BE12}" dt="2020-08-03T14:45:35.867" v="7391" actId="14100"/>
          <ac:cxnSpMkLst>
            <pc:docMk/>
            <pc:sldMk cId="1299998625" sldId="1419"/>
            <ac:cxnSpMk id="158" creationId="{9F70CC05-83C6-4CA1-8821-2026CE0CA4A2}"/>
          </ac:cxnSpMkLst>
        </pc:cxnChg>
        <pc:cxnChg chg="add mod">
          <ac:chgData name="" userId="3b99287881d56c4f" providerId="LiveId" clId="{14DB7CA6-AFC2-4A64-80D7-6B0F3D66BE12}" dt="2020-08-03T15:44:20.501" v="7994" actId="14100"/>
          <ac:cxnSpMkLst>
            <pc:docMk/>
            <pc:sldMk cId="1299998625" sldId="1419"/>
            <ac:cxnSpMk id="162" creationId="{73A1764C-9E33-4BAF-B1C5-60B3655CC190}"/>
          </ac:cxnSpMkLst>
        </pc:cxnChg>
      </pc:sldChg>
      <pc:sldChg chg="addSp delSp modSp add modAnim">
        <pc:chgData name="" userId="3b99287881d56c4f" providerId="LiveId" clId="{14DB7CA6-AFC2-4A64-80D7-6B0F3D66BE12}" dt="2020-08-03T17:51:15.673" v="8310" actId="1076"/>
        <pc:sldMkLst>
          <pc:docMk/>
          <pc:sldMk cId="2723645526" sldId="1420"/>
        </pc:sldMkLst>
        <pc:spChg chg="add del mod">
          <ac:chgData name="" userId="3b99287881d56c4f" providerId="LiveId" clId="{14DB7CA6-AFC2-4A64-80D7-6B0F3D66BE12}" dt="2020-08-03T15:57:57.343" v="8111" actId="207"/>
          <ac:spMkLst>
            <pc:docMk/>
            <pc:sldMk cId="2723645526" sldId="1420"/>
            <ac:spMk id="2" creationId="{4223F103-483E-A244-898A-2FC596F358C0}"/>
          </ac:spMkLst>
        </pc:spChg>
        <pc:spChg chg="add mod ord">
          <ac:chgData name="" userId="3b99287881d56c4f" providerId="LiveId" clId="{14DB7CA6-AFC2-4A64-80D7-6B0F3D66BE12}" dt="2020-08-03T12:11:44.023" v="6139" actId="1076"/>
          <ac:spMkLst>
            <pc:docMk/>
            <pc:sldMk cId="2723645526" sldId="1420"/>
            <ac:spMk id="4" creationId="{0418CE43-6658-4BB5-9923-7F8F7CF7BD93}"/>
          </ac:spMkLst>
        </pc:spChg>
        <pc:spChg chg="mod">
          <ac:chgData name="" userId="3b99287881d56c4f" providerId="LiveId" clId="{14DB7CA6-AFC2-4A64-80D7-6B0F3D66BE12}" dt="2020-08-03T12:17:45.661" v="6196" actId="20577"/>
          <ac:spMkLst>
            <pc:docMk/>
            <pc:sldMk cId="2723645526" sldId="1420"/>
            <ac:spMk id="5" creationId="{4492BDE8-8104-534D-83AC-DA1D725342AB}"/>
          </ac:spMkLst>
        </pc:spChg>
        <pc:spChg chg="add mod">
          <ac:chgData name="" userId="3b99287881d56c4f" providerId="LiveId" clId="{14DB7CA6-AFC2-4A64-80D7-6B0F3D66BE12}" dt="2020-08-03T16:57:52.225" v="8168" actId="20577"/>
          <ac:spMkLst>
            <pc:docMk/>
            <pc:sldMk cId="2723645526" sldId="1420"/>
            <ac:spMk id="11" creationId="{DB4B50C9-FACB-4643-9FD1-66BD7DC32705}"/>
          </ac:spMkLst>
        </pc:spChg>
        <pc:spChg chg="add mod">
          <ac:chgData name="" userId="3b99287881d56c4f" providerId="LiveId" clId="{14DB7CA6-AFC2-4A64-80D7-6B0F3D66BE12}" dt="2020-08-03T12:12:58.615" v="6151" actId="1076"/>
          <ac:spMkLst>
            <pc:docMk/>
            <pc:sldMk cId="2723645526" sldId="1420"/>
            <ac:spMk id="62" creationId="{40E5E50A-5537-415D-8FBA-D9A16C275E98}"/>
          </ac:spMkLst>
        </pc:spChg>
        <pc:spChg chg="add mod">
          <ac:chgData name="" userId="3b99287881d56c4f" providerId="LiveId" clId="{14DB7CA6-AFC2-4A64-80D7-6B0F3D66BE12}" dt="2020-08-03T17:51:10.753" v="8309" actId="1076"/>
          <ac:spMkLst>
            <pc:docMk/>
            <pc:sldMk cId="2723645526" sldId="1420"/>
            <ac:spMk id="63" creationId="{C76D0D5F-2231-4B56-8CE4-BD8F7C30781C}"/>
          </ac:spMkLst>
        </pc:spChg>
        <pc:spChg chg="add mod">
          <ac:chgData name="" userId="3b99287881d56c4f" providerId="LiveId" clId="{14DB7CA6-AFC2-4A64-80D7-6B0F3D66BE12}" dt="2020-08-03T17:51:15.673" v="8310" actId="1076"/>
          <ac:spMkLst>
            <pc:docMk/>
            <pc:sldMk cId="2723645526" sldId="1420"/>
            <ac:spMk id="64" creationId="{FFFC935A-399B-498A-BE91-168A824DAC54}"/>
          </ac:spMkLst>
        </pc:spChg>
        <pc:spChg chg="add">
          <ac:chgData name="" userId="3b99287881d56c4f" providerId="LiveId" clId="{14DB7CA6-AFC2-4A64-80D7-6B0F3D66BE12}" dt="2020-08-03T15:40:24.201" v="7982"/>
          <ac:spMkLst>
            <pc:docMk/>
            <pc:sldMk cId="2723645526" sldId="1420"/>
            <ac:spMk id="66" creationId="{7F1C6A85-1B53-436D-93CE-732F5791BD28}"/>
          </ac:spMkLst>
        </pc:spChg>
        <pc:spChg chg="add">
          <ac:chgData name="" userId="3b99287881d56c4f" providerId="LiveId" clId="{14DB7CA6-AFC2-4A64-80D7-6B0F3D66BE12}" dt="2020-08-03T15:40:24.201" v="7982"/>
          <ac:spMkLst>
            <pc:docMk/>
            <pc:sldMk cId="2723645526" sldId="1420"/>
            <ac:spMk id="67" creationId="{A380F422-4B35-4939-9157-EA4F82D341DC}"/>
          </ac:spMkLst>
        </pc:spChg>
        <pc:spChg chg="add del">
          <ac:chgData name="" userId="3b99287881d56c4f" providerId="LiveId" clId="{14DB7CA6-AFC2-4A64-80D7-6B0F3D66BE12}" dt="2020-08-03T17:46:58.038" v="8243"/>
          <ac:spMkLst>
            <pc:docMk/>
            <pc:sldMk cId="2723645526" sldId="1420"/>
            <ac:spMk id="69" creationId="{D4570285-614F-42BD-B8CB-266CB4B9D499}"/>
          </ac:spMkLst>
        </pc:spChg>
        <pc:spChg chg="add del">
          <ac:chgData name="" userId="3b99287881d56c4f" providerId="LiveId" clId="{14DB7CA6-AFC2-4A64-80D7-6B0F3D66BE12}" dt="2020-08-03T17:47:00.145" v="8245"/>
          <ac:spMkLst>
            <pc:docMk/>
            <pc:sldMk cId="2723645526" sldId="1420"/>
            <ac:spMk id="70" creationId="{9A89AF29-8FB9-4074-B094-54EB6B411BE3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05" creationId="{3F425F3E-A5D2-426B-B822-9462864DB1F3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06" creationId="{171B2D9C-A441-4A80-8D9D-B4FA1D6E9AD1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07" creationId="{1515953B-1F86-46F8-B59B-40312C8EB123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08" creationId="{CB90A82B-2E22-41E2-915D-376A6D1E651F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09" creationId="{DD4CEDD2-3962-402B-9E84-123B81AA01E3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10" creationId="{0D5F5B60-9555-4049-A8D0-57AC0199A95F}"/>
          </ac:spMkLst>
        </pc:spChg>
        <pc:spChg chg="add del mod">
          <ac:chgData name="" userId="3b99287881d56c4f" providerId="LiveId" clId="{14DB7CA6-AFC2-4A64-80D7-6B0F3D66BE12}" dt="2020-08-03T07:12:31.815" v="5533" actId="478"/>
          <ac:spMkLst>
            <pc:docMk/>
            <pc:sldMk cId="2723645526" sldId="1420"/>
            <ac:spMk id="111" creationId="{C9D05D27-BB69-4F5B-A3F1-4AF0F5F4A5D2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12" creationId="{A7EEBE3D-9583-400F-B733-3A38A78BFB00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13" creationId="{3255DBD8-B8A3-467B-84B4-010E419C3E65}"/>
          </ac:spMkLst>
        </pc:spChg>
        <pc:spChg chg="add del mod">
          <ac:chgData name="" userId="3b99287881d56c4f" providerId="LiveId" clId="{14DB7CA6-AFC2-4A64-80D7-6B0F3D66BE12}" dt="2020-08-03T07:12:02.891" v="5523" actId="478"/>
          <ac:spMkLst>
            <pc:docMk/>
            <pc:sldMk cId="2723645526" sldId="1420"/>
            <ac:spMk id="114" creationId="{E4A110E7-1B66-429B-8838-327D9D4F0017}"/>
          </ac:spMkLst>
        </pc:spChg>
        <pc:spChg chg="add mod">
          <ac:chgData name="" userId="3b99287881d56c4f" providerId="LiveId" clId="{14DB7CA6-AFC2-4A64-80D7-6B0F3D66BE12}" dt="2020-08-03T12:12:05.927" v="6140" actId="1076"/>
          <ac:spMkLst>
            <pc:docMk/>
            <pc:sldMk cId="2723645526" sldId="1420"/>
            <ac:spMk id="115" creationId="{3A8B0BBC-7E8E-45A0-8EAD-CB003FDCEDDC}"/>
          </ac:spMkLst>
        </pc:spChg>
        <pc:spChg chg="add mod">
          <ac:chgData name="" userId="3b99287881d56c4f" providerId="LiveId" clId="{14DB7CA6-AFC2-4A64-80D7-6B0F3D66BE12}" dt="2020-08-03T12:12:37.303" v="6146" actId="1076"/>
          <ac:spMkLst>
            <pc:docMk/>
            <pc:sldMk cId="2723645526" sldId="1420"/>
            <ac:spMk id="116" creationId="{09D88EA5-24BA-4E87-9D87-AD5A0D6C75A9}"/>
          </ac:spMkLst>
        </pc:spChg>
        <pc:spChg chg="add mod">
          <ac:chgData name="" userId="3b99287881d56c4f" providerId="LiveId" clId="{14DB7CA6-AFC2-4A64-80D7-6B0F3D66BE12}" dt="2020-08-03T12:12:33.679" v="6145" actId="1076"/>
          <ac:spMkLst>
            <pc:docMk/>
            <pc:sldMk cId="2723645526" sldId="1420"/>
            <ac:spMk id="117" creationId="{7371F64B-9F00-4AA9-8F55-9C7D4CBCB842}"/>
          </ac:spMkLst>
        </pc:spChg>
        <pc:spChg chg="add mod">
          <ac:chgData name="" userId="3b99287881d56c4f" providerId="LiveId" clId="{14DB7CA6-AFC2-4A64-80D7-6B0F3D66BE12}" dt="2020-08-03T12:12:30.966" v="6144" actId="1076"/>
          <ac:spMkLst>
            <pc:docMk/>
            <pc:sldMk cId="2723645526" sldId="1420"/>
            <ac:spMk id="118" creationId="{812DB84F-0330-4241-B9E6-24AA4EB7F2A8}"/>
          </ac:spMkLst>
        </pc:spChg>
        <pc:spChg chg="add del mod">
          <ac:chgData name="" userId="3b99287881d56c4f" providerId="LiveId" clId="{14DB7CA6-AFC2-4A64-80D7-6B0F3D66BE12}" dt="2020-08-03T07:11:33.357" v="5515" actId="478"/>
          <ac:spMkLst>
            <pc:docMk/>
            <pc:sldMk cId="2723645526" sldId="1420"/>
            <ac:spMk id="120" creationId="{06CD6819-1C2F-4AA4-B86B-1947553CD414}"/>
          </ac:spMkLst>
        </pc:spChg>
        <pc:spChg chg="add del mod">
          <ac:chgData name="" userId="3b99287881d56c4f" providerId="LiveId" clId="{14DB7CA6-AFC2-4A64-80D7-6B0F3D66BE12}" dt="2020-08-03T07:11:36.682" v="5519" actId="478"/>
          <ac:spMkLst>
            <pc:docMk/>
            <pc:sldMk cId="2723645526" sldId="1420"/>
            <ac:spMk id="121" creationId="{3507B46B-7E74-4460-8DC9-28EA74DCB604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54" creationId="{01921823-C54D-4CE1-AC2E-2AEDF2FF49E3}"/>
          </ac:spMkLst>
        </pc:spChg>
        <pc:spChg chg="add mod">
          <ac:chgData name="" userId="3b99287881d56c4f" providerId="LiveId" clId="{14DB7CA6-AFC2-4A64-80D7-6B0F3D66BE12}" dt="2020-08-03T17:48:02.956" v="8258" actId="20577"/>
          <ac:spMkLst>
            <pc:docMk/>
            <pc:sldMk cId="2723645526" sldId="1420"/>
            <ac:spMk id="155" creationId="{99CE7476-E534-45DD-BA0D-DEC4481F7BFA}"/>
          </ac:spMkLst>
        </pc:spChg>
        <pc:spChg chg="add del mod">
          <ac:chgData name="" userId="3b99287881d56c4f" providerId="LiveId" clId="{14DB7CA6-AFC2-4A64-80D7-6B0F3D66BE12}" dt="2020-08-03T07:12:34.421" v="5535" actId="478"/>
          <ac:spMkLst>
            <pc:docMk/>
            <pc:sldMk cId="2723645526" sldId="1420"/>
            <ac:spMk id="156" creationId="{91C9AD6A-3AED-4A3D-913F-FA5E5C42D0C1}"/>
          </ac:spMkLst>
        </pc:spChg>
        <pc:spChg chg="add del mod">
          <ac:chgData name="" userId="3b99287881d56c4f" providerId="LiveId" clId="{14DB7CA6-AFC2-4A64-80D7-6B0F3D66BE12}" dt="2020-08-03T07:12:35.223" v="5536" actId="478"/>
          <ac:spMkLst>
            <pc:docMk/>
            <pc:sldMk cId="2723645526" sldId="1420"/>
            <ac:spMk id="157" creationId="{D902B79D-DC80-40AE-8FCF-74EE48147C1A}"/>
          </ac:spMkLst>
        </pc:spChg>
        <pc:spChg chg="add mod">
          <ac:chgData name="" userId="3b99287881d56c4f" providerId="LiveId" clId="{14DB7CA6-AFC2-4A64-80D7-6B0F3D66BE12}" dt="2020-08-03T17:48:04.765" v="8259" actId="20577"/>
          <ac:spMkLst>
            <pc:docMk/>
            <pc:sldMk cId="2723645526" sldId="1420"/>
            <ac:spMk id="158" creationId="{DBF000CA-AA40-4BE9-97D7-FFD2897EF095}"/>
          </ac:spMkLst>
        </pc:spChg>
        <pc:spChg chg="add del mod">
          <ac:chgData name="" userId="3b99287881d56c4f" providerId="LiveId" clId="{14DB7CA6-AFC2-4A64-80D7-6B0F3D66BE12}" dt="2020-08-03T07:12:37.028" v="5538" actId="478"/>
          <ac:spMkLst>
            <pc:docMk/>
            <pc:sldMk cId="2723645526" sldId="1420"/>
            <ac:spMk id="159" creationId="{4F54770F-E31A-4070-BB14-A148F70AA582}"/>
          </ac:spMkLst>
        </pc:spChg>
        <pc:spChg chg="add del mod">
          <ac:chgData name="" userId="3b99287881d56c4f" providerId="LiveId" clId="{14DB7CA6-AFC2-4A64-80D7-6B0F3D66BE12}" dt="2020-08-03T07:12:39.214" v="5540" actId="478"/>
          <ac:spMkLst>
            <pc:docMk/>
            <pc:sldMk cId="2723645526" sldId="1420"/>
            <ac:spMk id="160" creationId="{3243B14D-6FB0-470B-A283-2EA06922DE77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61" creationId="{EA84845D-306B-4EBC-94BE-93877551310F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62" creationId="{0FB119E8-BC0B-430A-BFC8-E68ACAF57D79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63" creationId="{7072327E-DD6F-4D5A-B9AB-0F2083D01760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164" creationId="{49EAADEE-9593-4194-92CB-125D5550C5A1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65" creationId="{CDE641EA-4C14-9049-ADD8-7C509493A13B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66" creationId="{7201EA8D-2E60-6148-A5B0-5DF2B556B268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67" creationId="{F65D9473-7075-754C-9190-FB2625F4EA65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68" creationId="{AE2820ED-30F2-464F-B3C0-D5CF29885C93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69" creationId="{6A72327B-41D8-0A4F-B2EA-2DEC9D0F86DD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70" creationId="{6D27C584-DBFF-1247-B2F4-87BB08CBFE65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71" creationId="{664A8B31-8BF3-944E-A643-BFABE7FF34E8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72" creationId="{4C314B76-4391-0B42-BB1B-7FFCB21535C9}"/>
          </ac:spMkLst>
        </pc:spChg>
        <pc:spChg chg="del">
          <ac:chgData name="" userId="3b99287881d56c4f" providerId="LiveId" clId="{14DB7CA6-AFC2-4A64-80D7-6B0F3D66BE12}" dt="2020-08-03T06:57:45.199" v="5461" actId="478"/>
          <ac:spMkLst>
            <pc:docMk/>
            <pc:sldMk cId="2723645526" sldId="1420"/>
            <ac:spMk id="173" creationId="{62B88FD9-21FD-104A-A5EA-AABD1ADE37DF}"/>
          </ac:spMkLst>
        </pc:spChg>
        <pc:spChg chg="del">
          <ac:chgData name="" userId="3b99287881d56c4f" providerId="LiveId" clId="{14DB7CA6-AFC2-4A64-80D7-6B0F3D66BE12}" dt="2020-08-03T06:57:46.316" v="5462" actId="478"/>
          <ac:spMkLst>
            <pc:docMk/>
            <pc:sldMk cId="2723645526" sldId="1420"/>
            <ac:spMk id="174" creationId="{F96CC230-2E6D-ED46-A7D5-321F7AC808DB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75" creationId="{B2502E9A-6D98-F74F-AAB4-7D5AA92FAA67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76" creationId="{7715E9B1-4CAE-C145-86F0-BD4F4760EA7E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77" creationId="{5EE15191-83CC-F449-BF10-A8A35FC6C692}"/>
          </ac:spMkLst>
        </pc:spChg>
        <pc:spChg chg="del">
          <ac:chgData name="" userId="3b99287881d56c4f" providerId="LiveId" clId="{14DB7CA6-AFC2-4A64-80D7-6B0F3D66BE12}" dt="2020-08-03T06:57:43.816" v="5460" actId="478"/>
          <ac:spMkLst>
            <pc:docMk/>
            <pc:sldMk cId="2723645526" sldId="1420"/>
            <ac:spMk id="178" creationId="{DA8A31E0-8463-0C49-A0C9-AC2F3E926884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79" creationId="{D5D7A9FC-42E2-A243-9B6E-FCF5ECB99301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80" creationId="{92630684-67C4-7D44-935A-907BB9C0BD7C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81" creationId="{37E54858-5C73-604C-B963-E7E1AE73BB45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182" creationId="{B8F1EC43-2CFA-124A-A1FE-CD6511289FE3}"/>
          </ac:spMkLst>
        </pc:spChg>
        <pc:spChg chg="del mod">
          <ac:chgData name="" userId="3b99287881d56c4f" providerId="LiveId" clId="{14DB7CA6-AFC2-4A64-80D7-6B0F3D66BE12}" dt="2020-08-03T06:57:34.248" v="5454" actId="478"/>
          <ac:spMkLst>
            <pc:docMk/>
            <pc:sldMk cId="2723645526" sldId="1420"/>
            <ac:spMk id="184" creationId="{CA590999-7A16-344C-A4AF-8BAA95A03FBE}"/>
          </ac:spMkLst>
        </pc:spChg>
        <pc:spChg chg="del">
          <ac:chgData name="" userId="3b99287881d56c4f" providerId="LiveId" clId="{14DB7CA6-AFC2-4A64-80D7-6B0F3D66BE12}" dt="2020-08-03T06:57:37.962" v="5457" actId="478"/>
          <ac:spMkLst>
            <pc:docMk/>
            <pc:sldMk cId="2723645526" sldId="1420"/>
            <ac:spMk id="185" creationId="{DEEFC0B8-0179-A443-BA18-3CD87CDD1D4A}"/>
          </ac:spMkLst>
        </pc:spChg>
        <pc:spChg chg="del">
          <ac:chgData name="" userId="3b99287881d56c4f" providerId="LiveId" clId="{14DB7CA6-AFC2-4A64-80D7-6B0F3D66BE12}" dt="2020-08-03T06:57:40" v="5458" actId="478"/>
          <ac:spMkLst>
            <pc:docMk/>
            <pc:sldMk cId="2723645526" sldId="1420"/>
            <ac:spMk id="186" creationId="{B2F8A6CC-1A0F-B343-A9C1-2F362C89E93E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219" creationId="{8E3F8B80-0B07-411F-8C2D-8ADD86A94E13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220" creationId="{27AB0FD9-48DE-4BCC-ADE8-98961EF07FF9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221" creationId="{31A2CC79-D072-4586-A9F7-92D9E45D327C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222" creationId="{63FA3869-3AB8-490D-902E-08919C0EDE54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223" creationId="{63F55D1B-101E-4994-A529-37828853242D}"/>
          </ac:spMkLst>
        </pc:spChg>
        <pc:spChg chg="add del mod">
          <ac:chgData name="" userId="3b99287881d56c4f" providerId="LiveId" clId="{14DB7CA6-AFC2-4A64-80D7-6B0F3D66BE12}" dt="2020-08-03T07:11:34.196" v="5516" actId="478"/>
          <ac:spMkLst>
            <pc:docMk/>
            <pc:sldMk cId="2723645526" sldId="1420"/>
            <ac:spMk id="224" creationId="{064AA7E3-A410-4F7B-8BD3-52E4E893DFD6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225" creationId="{AA33B35E-5E0C-F84A-883F-929F44595683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226" creationId="{B5BF5373-AF58-3847-9CB4-CA12CAEC6590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227" creationId="{3D8B6744-27D4-C642-AC3D-0FF7999691AF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228" creationId="{716D2DFE-3869-ED4A-82E9-B0AC5A0F0571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229" creationId="{A213B9C3-D316-384B-AE2B-EC9580D93C77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230" creationId="{EF54084F-3913-1A42-9EB8-5FA782189DD2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231" creationId="{D23F591E-2B19-7E4D-B9D5-DA49959D7E7C}"/>
          </ac:spMkLst>
        </pc:spChg>
        <pc:spChg chg="add del mod">
          <ac:chgData name="" userId="3b99287881d56c4f" providerId="LiveId" clId="{14DB7CA6-AFC2-4A64-80D7-6B0F3D66BE12}" dt="2020-08-03T07:11:35.312" v="5517" actId="478"/>
          <ac:spMkLst>
            <pc:docMk/>
            <pc:sldMk cId="2723645526" sldId="1420"/>
            <ac:spMk id="232" creationId="{C4908D0B-10AF-4C05-A24B-30DB39F504CD}"/>
          </ac:spMkLst>
        </pc:spChg>
        <pc:spChg chg="add del mod">
          <ac:chgData name="" userId="3b99287881d56c4f" providerId="LiveId" clId="{14DB7CA6-AFC2-4A64-80D7-6B0F3D66BE12}" dt="2020-08-03T07:11:35.953" v="5518" actId="478"/>
          <ac:spMkLst>
            <pc:docMk/>
            <pc:sldMk cId="2723645526" sldId="1420"/>
            <ac:spMk id="233" creationId="{65A1A97D-AC8E-4EF1-A5B8-064F48347B42}"/>
          </ac:spMkLst>
        </pc:spChg>
        <pc:spChg chg="add del mod">
          <ac:chgData name="" userId="3b99287881d56c4f" providerId="LiveId" clId="{14DB7CA6-AFC2-4A64-80D7-6B0F3D66BE12}" dt="2020-08-03T07:12:40.456" v="5542" actId="478"/>
          <ac:spMkLst>
            <pc:docMk/>
            <pc:sldMk cId="2723645526" sldId="1420"/>
            <ac:spMk id="234" creationId="{BA7BA118-AC34-42FA-8698-7C07F66643D9}"/>
          </ac:spMkLst>
        </pc:spChg>
        <pc:spChg chg="add del mod">
          <ac:chgData name="" userId="3b99287881d56c4f" providerId="LiveId" clId="{14DB7CA6-AFC2-4A64-80D7-6B0F3D66BE12}" dt="2020-08-03T07:12:41.126" v="5543" actId="478"/>
          <ac:spMkLst>
            <pc:docMk/>
            <pc:sldMk cId="2723645526" sldId="1420"/>
            <ac:spMk id="235" creationId="{B13BE7F1-B8A5-4110-81CF-79654C5F66A5}"/>
          </ac:spMkLst>
        </pc:spChg>
        <pc:spChg chg="add del mod">
          <ac:chgData name="" userId="3b99287881d56c4f" providerId="LiveId" clId="{14DB7CA6-AFC2-4A64-80D7-6B0F3D66BE12}" dt="2020-08-03T07:12:41.818" v="5544" actId="478"/>
          <ac:spMkLst>
            <pc:docMk/>
            <pc:sldMk cId="2723645526" sldId="1420"/>
            <ac:spMk id="236" creationId="{DFFEE1F5-C1C3-4A3C-8939-9CF92E78FE3E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237" creationId="{9EBFDA36-8516-4669-A97C-544C29EAA8D6}"/>
          </ac:spMkLst>
        </pc:spChg>
        <pc:spChg chg="add mod">
          <ac:chgData name="" userId="3b99287881d56c4f" providerId="LiveId" clId="{14DB7CA6-AFC2-4A64-80D7-6B0F3D66BE12}" dt="2020-08-03T12:09:27.926" v="6108" actId="1076"/>
          <ac:spMkLst>
            <pc:docMk/>
            <pc:sldMk cId="2723645526" sldId="1420"/>
            <ac:spMk id="238" creationId="{51587286-1757-480C-8282-EF325C27D0AF}"/>
          </ac:spMkLst>
        </pc:spChg>
        <pc:spChg chg="add del mod">
          <ac:chgData name="" userId="3b99287881d56c4f" providerId="LiveId" clId="{14DB7CA6-AFC2-4A64-80D7-6B0F3D66BE12}" dt="2020-08-03T07:33:45.613" v="5770" actId="478"/>
          <ac:spMkLst>
            <pc:docMk/>
            <pc:sldMk cId="2723645526" sldId="1420"/>
            <ac:spMk id="240" creationId="{67411843-ED05-4BAA-984D-C3EB4959775E}"/>
          </ac:spMkLst>
        </pc:spChg>
        <pc:spChg chg="add mod">
          <ac:chgData name="" userId="3b99287881d56c4f" providerId="LiveId" clId="{14DB7CA6-AFC2-4A64-80D7-6B0F3D66BE12}" dt="2020-08-03T17:48:07.702" v="8261" actId="20577"/>
          <ac:spMkLst>
            <pc:docMk/>
            <pc:sldMk cId="2723645526" sldId="1420"/>
            <ac:spMk id="241" creationId="{6604C24C-CEEC-4C2F-B60C-D727E81BB289}"/>
          </ac:spMkLst>
        </pc:spChg>
        <pc:spChg chg="add del mod">
          <ac:chgData name="" userId="3b99287881d56c4f" providerId="LiveId" clId="{14DB7CA6-AFC2-4A64-80D7-6B0F3D66BE12}" dt="2020-08-03T07:33:34.076" v="5768" actId="478"/>
          <ac:spMkLst>
            <pc:docMk/>
            <pc:sldMk cId="2723645526" sldId="1420"/>
            <ac:spMk id="242" creationId="{D83F1596-119B-44A1-BBFF-8CA585C9FC07}"/>
          </ac:spMkLst>
        </pc:spChg>
        <pc:spChg chg="mod">
          <ac:chgData name="" userId="3b99287881d56c4f" providerId="LiveId" clId="{14DB7CA6-AFC2-4A64-80D7-6B0F3D66BE12}" dt="2020-08-03T17:48:11.276" v="8263" actId="20577"/>
          <ac:spMkLst>
            <pc:docMk/>
            <pc:sldMk cId="2723645526" sldId="1420"/>
            <ac:spMk id="256" creationId="{99971298-4C4E-5147-ADFA-2F3E83C15B94}"/>
          </ac:spMkLst>
        </pc:spChg>
        <pc:spChg chg="mod">
          <ac:chgData name="" userId="3b99287881d56c4f" providerId="LiveId" clId="{14DB7CA6-AFC2-4A64-80D7-6B0F3D66BE12}" dt="2020-08-03T17:48:06.214" v="8260" actId="20577"/>
          <ac:spMkLst>
            <pc:docMk/>
            <pc:sldMk cId="2723645526" sldId="1420"/>
            <ac:spMk id="258" creationId="{0019D691-24EF-3D46-8A73-59832141B757}"/>
          </ac:spMkLst>
        </pc:spChg>
        <pc:spChg chg="del mod">
          <ac:chgData name="" userId="3b99287881d56c4f" providerId="LiveId" clId="{14DB7CA6-AFC2-4A64-80D7-6B0F3D66BE12}" dt="2020-08-03T07:33:46.706" v="5771" actId="478"/>
          <ac:spMkLst>
            <pc:docMk/>
            <pc:sldMk cId="2723645526" sldId="1420"/>
            <ac:spMk id="259" creationId="{0DA416A4-36AE-6341-A066-5F8738841DD8}"/>
          </ac:spMkLst>
        </pc:spChg>
        <pc:spChg chg="del mod">
          <ac:chgData name="" userId="3b99287881d56c4f" providerId="LiveId" clId="{14DB7CA6-AFC2-4A64-80D7-6B0F3D66BE12}" dt="2020-08-03T07:26:26.946" v="5709" actId="478"/>
          <ac:spMkLst>
            <pc:docMk/>
            <pc:sldMk cId="2723645526" sldId="1420"/>
            <ac:spMk id="266" creationId="{51C4AB23-0DD1-2B45-99BA-873ABFB2BECF}"/>
          </ac:spMkLst>
        </pc:spChg>
        <pc:spChg chg="mod">
          <ac:chgData name="" userId="3b99287881d56c4f" providerId="LiveId" clId="{14DB7CA6-AFC2-4A64-80D7-6B0F3D66BE12}" dt="2020-08-03T12:10:36.767" v="6119" actId="1076"/>
          <ac:spMkLst>
            <pc:docMk/>
            <pc:sldMk cId="2723645526" sldId="1420"/>
            <ac:spMk id="267" creationId="{C6B0A25D-DFBD-5B4D-BF8D-E497CE103118}"/>
          </ac:spMkLst>
        </pc:spChg>
        <pc:spChg chg="del mod">
          <ac:chgData name="" userId="3b99287881d56c4f" providerId="LiveId" clId="{14DB7CA6-AFC2-4A64-80D7-6B0F3D66BE12}" dt="2020-08-03T07:26:28.280" v="5710" actId="478"/>
          <ac:spMkLst>
            <pc:docMk/>
            <pc:sldMk cId="2723645526" sldId="1420"/>
            <ac:spMk id="269" creationId="{73388702-CC47-7347-BF2F-8F84D80CCDF7}"/>
          </ac:spMkLst>
        </pc:spChg>
        <pc:spChg chg="del mod">
          <ac:chgData name="" userId="3b99287881d56c4f" providerId="LiveId" clId="{14DB7CA6-AFC2-4A64-80D7-6B0F3D66BE12}" dt="2020-08-03T07:17:24.643" v="5598" actId="478"/>
          <ac:spMkLst>
            <pc:docMk/>
            <pc:sldMk cId="2723645526" sldId="1420"/>
            <ac:spMk id="270" creationId="{636ED3F2-D041-9D4D-838E-04B1262532DB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271" creationId="{BC8A89D9-B0A3-DC4D-91A0-B44265C24FC6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272" creationId="{9E12DF62-8EB3-4840-872A-848FADAAD562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273" creationId="{40FFC112-5ADB-7C4C-B1A8-5C9C740C4C6B}"/>
          </ac:spMkLst>
        </pc:spChg>
        <pc:spChg chg="del">
          <ac:chgData name="" userId="3b99287881d56c4f" providerId="LiveId" clId="{14DB7CA6-AFC2-4A64-80D7-6B0F3D66BE12}" dt="2020-08-03T06:57:41.504" v="5459" actId="478"/>
          <ac:spMkLst>
            <pc:docMk/>
            <pc:sldMk cId="2723645526" sldId="1420"/>
            <ac:spMk id="274" creationId="{956D92B0-EC75-AD4A-8457-D61080BE5C30}"/>
          </ac:spMkLst>
        </pc:spChg>
        <pc:spChg chg="del">
          <ac:chgData name="" userId="3b99287881d56c4f" providerId="LiveId" clId="{14DB7CA6-AFC2-4A64-80D7-6B0F3D66BE12}" dt="2020-08-03T06:57:47.880" v="5463" actId="478"/>
          <ac:spMkLst>
            <pc:docMk/>
            <pc:sldMk cId="2723645526" sldId="1420"/>
            <ac:spMk id="275" creationId="{E2944E76-EB07-AA4B-885A-7BC375479B99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346" creationId="{96E28D7E-55AB-6846-84E8-BE3A1499E4AC}"/>
          </ac:spMkLst>
        </pc:spChg>
        <pc:spChg chg="mod topLvl">
          <ac:chgData name="" userId="3b99287881d56c4f" providerId="LiveId" clId="{14DB7CA6-AFC2-4A64-80D7-6B0F3D66BE12}" dt="2020-08-03T06:58:04.973" v="5465" actId="165"/>
          <ac:spMkLst>
            <pc:docMk/>
            <pc:sldMk cId="2723645526" sldId="1420"/>
            <ac:spMk id="347" creationId="{B903D02B-D1B2-9A4C-BA0A-FEE32192739E}"/>
          </ac:spMkLst>
        </pc:spChg>
        <pc:grpChg chg="add del mod">
          <ac:chgData name="" userId="3b99287881d56c4f" providerId="LiveId" clId="{14DB7CA6-AFC2-4A64-80D7-6B0F3D66BE12}" dt="2020-08-03T06:59:15.035" v="5477" actId="478"/>
          <ac:grpSpMkLst>
            <pc:docMk/>
            <pc:sldMk cId="2723645526" sldId="1420"/>
            <ac:grpSpMk id="352" creationId="{F8030FC8-2F91-9E4B-A104-C033C6428BC6}"/>
          </ac:grpSpMkLst>
        </pc:grpChg>
        <pc:picChg chg="add mod">
          <ac:chgData name="" userId="3b99287881d56c4f" providerId="LiveId" clId="{14DB7CA6-AFC2-4A64-80D7-6B0F3D66BE12}" dt="2020-08-03T12:09:57.399" v="6112" actId="1076"/>
          <ac:picMkLst>
            <pc:docMk/>
            <pc:sldMk cId="2723645526" sldId="1420"/>
            <ac:picMk id="243" creationId="{0AE283CC-D24F-4BA4-A683-DE82C43BC5AF}"/>
          </ac:picMkLst>
        </pc:picChg>
        <pc:picChg chg="del mod modCrop">
          <ac:chgData name="" userId="3b99287881d56c4f" providerId="LiveId" clId="{14DB7CA6-AFC2-4A64-80D7-6B0F3D66BE12}" dt="2020-08-03T07:41:25.194" v="5801" actId="478"/>
          <ac:picMkLst>
            <pc:docMk/>
            <pc:sldMk cId="2723645526" sldId="1420"/>
            <ac:picMk id="257" creationId="{464E38FE-A9B7-FF4C-AD70-A6C0921B2017}"/>
          </ac:picMkLst>
        </pc:picChg>
        <pc:picChg chg="add del mod">
          <ac:chgData name="" userId="3b99287881d56c4f" providerId="LiveId" clId="{14DB7CA6-AFC2-4A64-80D7-6B0F3D66BE12}" dt="2020-08-03T07:41:30.476" v="5804"/>
          <ac:picMkLst>
            <pc:docMk/>
            <pc:sldMk cId="2723645526" sldId="1420"/>
            <ac:picMk id="3074" creationId="{2CEEB7C0-7424-431E-9702-456328C9C9CD}"/>
          </ac:picMkLst>
        </pc:picChg>
        <pc:cxnChg chg="add mod">
          <ac:chgData name="" userId="3b99287881d56c4f" providerId="LiveId" clId="{14DB7CA6-AFC2-4A64-80D7-6B0F3D66BE12}" dt="2020-08-03T17:51:15.673" v="8310" actId="1076"/>
          <ac:cxnSpMkLst>
            <pc:docMk/>
            <pc:sldMk cId="2723645526" sldId="1420"/>
            <ac:cxnSpMk id="65" creationId="{AF9877FF-CC1E-450C-A516-6BA9FBA25057}"/>
          </ac:cxnSpMkLst>
        </pc:cxnChg>
        <pc:cxnChg chg="add">
          <ac:chgData name="" userId="3b99287881d56c4f" providerId="LiveId" clId="{14DB7CA6-AFC2-4A64-80D7-6B0F3D66BE12}" dt="2020-08-03T15:40:24.201" v="7982"/>
          <ac:cxnSpMkLst>
            <pc:docMk/>
            <pc:sldMk cId="2723645526" sldId="1420"/>
            <ac:cxnSpMk id="68" creationId="{A79B1D2F-B20D-40AD-9FC4-4E6F27D57ECD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19" creationId="{4EBE8AE7-1523-471D-A5A2-F2ECE844A739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22" creationId="{FB9E958E-7EFA-4B7E-BDA2-7BAEC9FE6846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23" creationId="{477E0690-9063-431A-A260-D7BC9B971340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24" creationId="{99FA9F28-B8B3-4D27-940E-E1FBB61AA482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25" creationId="{C593C405-699F-461B-BCCC-E50462117FDE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26" creationId="{551351D4-D0E8-4FFB-9849-B1366BDB964A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27" creationId="{59309711-0BD3-441E-8D73-8A2405CFC06E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28" creationId="{B3AEC167-E4A7-455E-94C7-CA438DBF0FD7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29" creationId="{9239F08A-D26A-47DC-8904-68028BC3BAD1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30" creationId="{B118C464-02E1-4F2C-8F89-47D3E909CA22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31" creationId="{52144D91-DE13-42D6-9FE2-3B321DFEADCC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32" creationId="{9F51FD47-D2C4-4785-A9FE-DE530861D37C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33" creationId="{EE6B7AFD-4D65-4A05-B7D7-A68C77C05557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34" creationId="{D24A409A-CCED-43A9-9AFA-DDC46C2DBC48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35" creationId="{4F930123-9C0A-4C94-B084-893CAD9E8FF0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36" creationId="{0B632805-FA46-47F0-8E25-922CD1F40D31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37" creationId="{3D1C1A34-D5B6-4A02-A446-F2E17F3D5823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38" creationId="{6EA7A913-3452-430E-BEDB-31B8E3F3B01A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39" creationId="{02FE63C2-7CC2-4D1F-8528-D429A6DD7394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40" creationId="{6AC10F9A-B203-4F33-82DA-6DC3AB787298}"/>
          </ac:cxnSpMkLst>
        </pc:cxnChg>
        <pc:cxnChg chg="add del mod">
          <ac:chgData name="" userId="3b99287881d56c4f" providerId="LiveId" clId="{14DB7CA6-AFC2-4A64-80D7-6B0F3D66BE12}" dt="2020-08-03T07:12:15.683" v="5526" actId="478"/>
          <ac:cxnSpMkLst>
            <pc:docMk/>
            <pc:sldMk cId="2723645526" sldId="1420"/>
            <ac:cxnSpMk id="141" creationId="{56E5E07C-E26F-48EC-A9CA-96399D129537}"/>
          </ac:cxnSpMkLst>
        </pc:cxnChg>
        <pc:cxnChg chg="add del mod">
          <ac:chgData name="" userId="3b99287881d56c4f" providerId="LiveId" clId="{14DB7CA6-AFC2-4A64-80D7-6B0F3D66BE12}" dt="2020-08-03T07:12:19.250" v="5528" actId="478"/>
          <ac:cxnSpMkLst>
            <pc:docMk/>
            <pc:sldMk cId="2723645526" sldId="1420"/>
            <ac:cxnSpMk id="142" creationId="{BFC520CD-8854-4990-B9D4-2D395183F695}"/>
          </ac:cxnSpMkLst>
        </pc:cxnChg>
        <pc:cxnChg chg="add del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43" creationId="{0A82C3B1-1379-4B6B-9660-0A98D03453E1}"/>
          </ac:cxnSpMkLst>
        </pc:cxnChg>
        <pc:cxnChg chg="add del mod">
          <ac:chgData name="" userId="3b99287881d56c4f" providerId="LiveId" clId="{14DB7CA6-AFC2-4A64-80D7-6B0F3D66BE12}" dt="2020-08-03T07:12:12.119" v="5525" actId="478"/>
          <ac:cxnSpMkLst>
            <pc:docMk/>
            <pc:sldMk cId="2723645526" sldId="1420"/>
            <ac:cxnSpMk id="144" creationId="{1FE247B4-7D87-477C-BFC2-94431E6C3A56}"/>
          </ac:cxnSpMkLst>
        </pc:cxnChg>
        <pc:cxnChg chg="add del mod">
          <ac:chgData name="" userId="3b99287881d56c4f" providerId="LiveId" clId="{14DB7CA6-AFC2-4A64-80D7-6B0F3D66BE12}" dt="2020-08-03T07:12:20.395" v="5529" actId="478"/>
          <ac:cxnSpMkLst>
            <pc:docMk/>
            <pc:sldMk cId="2723645526" sldId="1420"/>
            <ac:cxnSpMk id="145" creationId="{D4A3B0AF-C893-46EE-99DC-B18085863AC5}"/>
          </ac:cxnSpMkLst>
        </pc:cxnChg>
        <pc:cxnChg chg="add del mod">
          <ac:chgData name="" userId="3b99287881d56c4f" providerId="LiveId" clId="{14DB7CA6-AFC2-4A64-80D7-6B0F3D66BE12}" dt="2020-08-03T07:12:26.481" v="5532" actId="478"/>
          <ac:cxnSpMkLst>
            <pc:docMk/>
            <pc:sldMk cId="2723645526" sldId="1420"/>
            <ac:cxnSpMk id="146" creationId="{07D777FC-7A06-4278-9EDE-D0798CD68897}"/>
          </ac:cxnSpMkLst>
        </pc:cxnChg>
        <pc:cxnChg chg="add del mod">
          <ac:chgData name="" userId="3b99287881d56c4f" providerId="LiveId" clId="{14DB7CA6-AFC2-4A64-80D7-6B0F3D66BE12}" dt="2020-08-03T07:12:17.853" v="5527" actId="478"/>
          <ac:cxnSpMkLst>
            <pc:docMk/>
            <pc:sldMk cId="2723645526" sldId="1420"/>
            <ac:cxnSpMk id="147" creationId="{7747E6C5-7712-4236-B192-693B093D00BB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48" creationId="{83E6921C-06C7-4763-967A-E79D5672C111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149" creationId="{BA48AD1D-F0A7-4F7F-AE7F-F5A73CA723FB}"/>
          </ac:cxnSpMkLst>
        </pc:cxnChg>
        <pc:cxnChg chg="add del mod">
          <ac:chgData name="" userId="3b99287881d56c4f" providerId="LiveId" clId="{14DB7CA6-AFC2-4A64-80D7-6B0F3D66BE12}" dt="2020-08-03T07:12:33.251" v="5534" actId="478"/>
          <ac:cxnSpMkLst>
            <pc:docMk/>
            <pc:sldMk cId="2723645526" sldId="1420"/>
            <ac:cxnSpMk id="150" creationId="{53CF7D6B-EA39-4A6B-8057-2ACFD4779286}"/>
          </ac:cxnSpMkLst>
        </pc:cxnChg>
        <pc:cxnChg chg="add del mod">
          <ac:chgData name="" userId="3b99287881d56c4f" providerId="LiveId" clId="{14DB7CA6-AFC2-4A64-80D7-6B0F3D66BE12}" dt="2020-08-03T07:12:35.936" v="5537" actId="478"/>
          <ac:cxnSpMkLst>
            <pc:docMk/>
            <pc:sldMk cId="2723645526" sldId="1420"/>
            <ac:cxnSpMk id="151" creationId="{D56E4849-C47C-49F9-83F2-3A40569FCFC8}"/>
          </ac:cxnSpMkLst>
        </pc:cxnChg>
        <pc:cxnChg chg="add del mod">
          <ac:chgData name="" userId="3b99287881d56c4f" providerId="LiveId" clId="{14DB7CA6-AFC2-4A64-80D7-6B0F3D66BE12}" dt="2020-08-03T07:12:39.750" v="5541" actId="478"/>
          <ac:cxnSpMkLst>
            <pc:docMk/>
            <pc:sldMk cId="2723645526" sldId="1420"/>
            <ac:cxnSpMk id="152" creationId="{CBD6D30E-1481-4D27-A757-5060461A29B6}"/>
          </ac:cxnSpMkLst>
        </pc:cxnChg>
        <pc:cxnChg chg="add del mod">
          <ac:chgData name="" userId="3b99287881d56c4f" providerId="LiveId" clId="{14DB7CA6-AFC2-4A64-80D7-6B0F3D66BE12}" dt="2020-08-03T07:12:37.671" v="5539" actId="478"/>
          <ac:cxnSpMkLst>
            <pc:docMk/>
            <pc:sldMk cId="2723645526" sldId="1420"/>
            <ac:cxnSpMk id="153" creationId="{580DB3C7-88A3-4B70-88EC-E684840321A4}"/>
          </ac:cxnSpMkLst>
        </pc:cxnChg>
        <pc:cxnChg chg="mod topLvl">
          <ac:chgData name="" userId="3b99287881d56c4f" providerId="LiveId" clId="{14DB7CA6-AFC2-4A64-80D7-6B0F3D66BE12}" dt="2020-08-03T06:58:04.973" v="5465" actId="165"/>
          <ac:cxnSpMkLst>
            <pc:docMk/>
            <pc:sldMk cId="2723645526" sldId="1420"/>
            <ac:cxnSpMk id="183" creationId="{719CAC7D-162B-F444-A9D3-04C303720B33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87" creationId="{2EC5C598-0614-4E45-822E-41E2ED54B1AF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88" creationId="{D5E3AA87-9EDA-8E4E-A6FF-FEB61A54B973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89" creationId="{D9D8F336-97AE-8E42-8CCB-A68B0D0B674A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90" creationId="{7FBD4F8A-AAFB-274A-9C3E-3AB2CBA792EE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91" creationId="{5253360E-37FF-1E4A-A260-1EDBBDA4EBBB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92" creationId="{EBF07F82-8229-6E4A-AE46-3FE3036C8052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93" creationId="{3D54EE80-9370-4E48-A546-0A2D6A352914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94" creationId="{5F2FB758-51E5-0542-AB3B-D90070104D85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95" creationId="{9BC90ECF-DDBC-8046-A967-438BF1B55F2B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96" creationId="{CF68CB3B-EA3B-7F40-AB70-0D6163E5D3A9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97" creationId="{CDADDD36-0E52-DC45-904B-D1BCB28C8812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98" creationId="{924F012D-2DF4-5347-A3B3-1D6F82F0CA06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199" creationId="{F59BA706-652C-8441-BC46-634020A413B7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00" creationId="{95FF879F-4633-5C4C-93D2-A37E215A9250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01" creationId="{5FDE48BC-9A5E-404E-B57B-85BACA6FEE25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02" creationId="{616AED73-2B11-764B-92B1-EA09E91A5C69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03" creationId="{7EF67921-7D1D-9343-88E7-AD89AD9324F5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04" creationId="{B66EDD04-7B40-3349-AF75-49D8F0969A02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05" creationId="{45E58F9C-254C-8E47-8092-0739B9879823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06" creationId="{18A69DC9-B99C-6E4D-8166-30B865D1C2FF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07" creationId="{A042E245-53B7-B940-BA4B-D1D2BD46B86A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08" creationId="{DFE465D1-AB60-1C41-A015-5E3D7747629D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09" creationId="{20A4F761-758F-4E4D-9C25-6845868578F6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10" creationId="{3155C27D-B5AF-1846-BED0-685DDCD76EE3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11" creationId="{7B5D96F1-CD02-C946-AD7B-4194C3403DC0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12" creationId="{679ACE9A-FA8D-0A45-837C-9A41A187A9C1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13" creationId="{74438517-6270-C34F-92E1-940BB665EC67}"/>
          </ac:cxnSpMkLst>
        </pc:cxnChg>
        <pc:cxnChg chg="mod topLvl">
          <ac:chgData name="" userId="3b99287881d56c4f" providerId="LiveId" clId="{14DB7CA6-AFC2-4A64-80D7-6B0F3D66BE12}" dt="2020-08-03T06:58:04.973" v="5465" actId="165"/>
          <ac:cxnSpMkLst>
            <pc:docMk/>
            <pc:sldMk cId="2723645526" sldId="1420"/>
            <ac:cxnSpMk id="214" creationId="{D56A7EB5-4B22-4747-84CA-4AB53934B6D2}"/>
          </ac:cxnSpMkLst>
        </pc:cxnChg>
        <pc:cxnChg chg="mod topLvl">
          <ac:chgData name="" userId="3b99287881d56c4f" providerId="LiveId" clId="{14DB7CA6-AFC2-4A64-80D7-6B0F3D66BE12}" dt="2020-08-03T06:58:04.973" v="5465" actId="165"/>
          <ac:cxnSpMkLst>
            <pc:docMk/>
            <pc:sldMk cId="2723645526" sldId="1420"/>
            <ac:cxnSpMk id="215" creationId="{F188767C-25F2-974C-8B39-72F49B947A6C}"/>
          </ac:cxnSpMkLst>
        </pc:cxnChg>
        <pc:cxnChg chg="mod topLvl">
          <ac:chgData name="" userId="3b99287881d56c4f" providerId="LiveId" clId="{14DB7CA6-AFC2-4A64-80D7-6B0F3D66BE12}" dt="2020-08-03T06:58:04.973" v="5465" actId="165"/>
          <ac:cxnSpMkLst>
            <pc:docMk/>
            <pc:sldMk cId="2723645526" sldId="1420"/>
            <ac:cxnSpMk id="216" creationId="{FB048F97-C31C-F140-A9AC-8089152711AB}"/>
          </ac:cxnSpMkLst>
        </pc:cxnChg>
        <pc:cxnChg chg="mod topLvl">
          <ac:chgData name="" userId="3b99287881d56c4f" providerId="LiveId" clId="{14DB7CA6-AFC2-4A64-80D7-6B0F3D66BE12}" dt="2020-08-03T06:58:04.973" v="5465" actId="165"/>
          <ac:cxnSpMkLst>
            <pc:docMk/>
            <pc:sldMk cId="2723645526" sldId="1420"/>
            <ac:cxnSpMk id="217" creationId="{B6FD6DD9-3353-EB40-9671-3804CFADB61F}"/>
          </ac:cxnSpMkLst>
        </pc:cxnChg>
        <pc:cxnChg chg="mod topLvl">
          <ac:chgData name="" userId="3b99287881d56c4f" providerId="LiveId" clId="{14DB7CA6-AFC2-4A64-80D7-6B0F3D66BE12}" dt="2020-08-03T06:58:04.973" v="5465" actId="165"/>
          <ac:cxnSpMkLst>
            <pc:docMk/>
            <pc:sldMk cId="2723645526" sldId="1420"/>
            <ac:cxnSpMk id="218" creationId="{9A5EF846-23C5-F04D-8E0A-3E49E59F15A6}"/>
          </ac:cxnSpMkLst>
        </pc:cxnChg>
        <pc:cxnChg chg="add mod">
          <ac:chgData name="" userId="3b99287881d56c4f" providerId="LiveId" clId="{14DB7CA6-AFC2-4A64-80D7-6B0F3D66BE12}" dt="2020-08-03T12:09:27.926" v="6108" actId="1076"/>
          <ac:cxnSpMkLst>
            <pc:docMk/>
            <pc:sldMk cId="2723645526" sldId="1420"/>
            <ac:cxnSpMk id="239" creationId="{539DF528-E7A1-4213-BED2-A39C56E52F48}"/>
          </ac:cxnSpMkLst>
        </pc:cxnChg>
        <pc:cxnChg chg="mod">
          <ac:chgData name="" userId="3b99287881d56c4f" providerId="LiveId" clId="{14DB7CA6-AFC2-4A64-80D7-6B0F3D66BE12}" dt="2020-08-03T16:57:49.250" v="8166" actId="20577"/>
          <ac:cxnSpMkLst>
            <pc:docMk/>
            <pc:sldMk cId="2723645526" sldId="1420"/>
            <ac:cxnSpMk id="260" creationId="{324757A6-9FB1-C747-B05E-7F33555FBD6B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76" creationId="{A37B3CEE-9CD7-7742-966C-FB3ED7A5102C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79" creationId="{D8128916-4A6D-8B43-94B9-E275E56A867F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82" creationId="{B7FDD38B-35BD-6C4F-8199-FC5F97EE7B10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85" creationId="{327940B5-187B-5346-9F83-79CCE0EB97EE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88" creationId="{AE1F2735-DE2B-A449-9F16-DE7D92C2C53C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91" creationId="{7B476776-140D-3F48-9F69-98CBE219AF5F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94" creationId="{284C1190-49F9-5A4A-B9FB-F78ED6D1A092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297" creationId="{EA62AF84-44CC-E94F-BF56-414F4547B86A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00" creationId="{A62EF84D-514A-7E4B-87F8-9D3240671DD2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03" creationId="{F9D05A43-D373-C648-9159-EFC495E189BB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06" creationId="{5C2D5AE9-2F2B-2744-BDF3-C3DC9B1BBD76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09" creationId="{4BECD2EC-1083-7A4E-B54E-54FA987876B9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12" creationId="{96150C4B-2D79-954F-9630-6566BA46F422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15" creationId="{26819919-1901-314A-A3D8-294E1D5F402F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18" creationId="{5BBBD84B-87BB-D24E-AB86-0C8B3CCD51DB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21" creationId="{B2A185E2-07E2-5747-8924-4A324B9AE775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24" creationId="{35670D80-1F53-FF4A-BDAB-C2A61520610D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27" creationId="{E03E2CA2-56CD-0F46-A1A8-A238F57BE88A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30" creationId="{95123454-D908-1845-879F-4A0E9A8EA2C5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33" creationId="{1B239CD9-5B93-1544-8374-320CE0B453A4}"/>
          </ac:cxnSpMkLst>
        </pc:cxnChg>
        <pc:cxnChg chg="mod topLvl">
          <ac:chgData name="" userId="3b99287881d56c4f" providerId="LiveId" clId="{14DB7CA6-AFC2-4A64-80D7-6B0F3D66BE12}" dt="2020-08-03T06:59:15.035" v="5477" actId="478"/>
          <ac:cxnSpMkLst>
            <pc:docMk/>
            <pc:sldMk cId="2723645526" sldId="1420"/>
            <ac:cxnSpMk id="336" creationId="{B619615D-9094-094E-B357-B717F625FE35}"/>
          </ac:cxnSpMkLst>
        </pc:cxnChg>
        <pc:cxnChg chg="mod topLvl">
          <ac:chgData name="" userId="3b99287881d56c4f" providerId="LiveId" clId="{14DB7CA6-AFC2-4A64-80D7-6B0F3D66BE12}" dt="2020-08-03T06:58:04.973" v="5465" actId="165"/>
          <ac:cxnSpMkLst>
            <pc:docMk/>
            <pc:sldMk cId="2723645526" sldId="1420"/>
            <ac:cxnSpMk id="339" creationId="{20F02697-4B24-6248-8AB6-E2283E239471}"/>
          </ac:cxnSpMkLst>
        </pc:cxnChg>
        <pc:cxnChg chg="mod topLvl">
          <ac:chgData name="" userId="3b99287881d56c4f" providerId="LiveId" clId="{14DB7CA6-AFC2-4A64-80D7-6B0F3D66BE12}" dt="2020-08-03T06:58:04.973" v="5465" actId="165"/>
          <ac:cxnSpMkLst>
            <pc:docMk/>
            <pc:sldMk cId="2723645526" sldId="1420"/>
            <ac:cxnSpMk id="342" creationId="{5ABC73B9-F2DC-514E-AA76-0F77103DB11E}"/>
          </ac:cxnSpMkLst>
        </pc:cxnChg>
      </pc:sldChg>
      <pc:sldChg chg="addSp delSp modSp add modAnim">
        <pc:chgData name="" userId="3b99287881d56c4f" providerId="LiveId" clId="{14DB7CA6-AFC2-4A64-80D7-6B0F3D66BE12}" dt="2020-08-03T18:28:25.814" v="8900" actId="20577"/>
        <pc:sldMkLst>
          <pc:docMk/>
          <pc:sldMk cId="1323807165" sldId="1421"/>
        </pc:sldMkLst>
        <pc:spChg chg="mod">
          <ac:chgData name="" userId="3b99287881d56c4f" providerId="LiveId" clId="{14DB7CA6-AFC2-4A64-80D7-6B0F3D66BE12}" dt="2020-08-03T14:59:55.420" v="7528" actId="1076"/>
          <ac:spMkLst>
            <pc:docMk/>
            <pc:sldMk cId="1323807165" sldId="1421"/>
            <ac:spMk id="2" creationId="{4223F103-483E-A244-898A-2FC596F358C0}"/>
          </ac:spMkLst>
        </pc:spChg>
        <pc:spChg chg="mod">
          <ac:chgData name="" userId="3b99287881d56c4f" providerId="LiveId" clId="{14DB7CA6-AFC2-4A64-80D7-6B0F3D66BE12}" dt="2020-08-03T18:16:17.740" v="8730" actId="20577"/>
          <ac:spMkLst>
            <pc:docMk/>
            <pc:sldMk cId="1323807165" sldId="1421"/>
            <ac:spMk id="5" creationId="{4492BDE8-8104-534D-83AC-DA1D725342AB}"/>
          </ac:spMkLst>
        </pc:spChg>
        <pc:spChg chg="mod">
          <ac:chgData name="" userId="3b99287881d56c4f" providerId="LiveId" clId="{14DB7CA6-AFC2-4A64-80D7-6B0F3D66BE12}" dt="2020-08-03T15:15:37.757" v="7700" actId="1076"/>
          <ac:spMkLst>
            <pc:docMk/>
            <pc:sldMk cId="1323807165" sldId="1421"/>
            <ac:spMk id="9" creationId="{A1CEF79D-E376-AB48-B23D-109E43BE345F}"/>
          </ac:spMkLst>
        </pc:spChg>
        <pc:spChg chg="mod">
          <ac:chgData name="" userId="3b99287881d56c4f" providerId="LiveId" clId="{14DB7CA6-AFC2-4A64-80D7-6B0F3D66BE12}" dt="2020-08-03T15:15:33.508" v="7699" actId="1076"/>
          <ac:spMkLst>
            <pc:docMk/>
            <pc:sldMk cId="1323807165" sldId="1421"/>
            <ac:spMk id="10" creationId="{FAF5B0C2-5706-E34B-8CA8-5D0FBC2105A2}"/>
          </ac:spMkLst>
        </pc:spChg>
        <pc:spChg chg="add del mod">
          <ac:chgData name="" userId="3b99287881d56c4f" providerId="LiveId" clId="{14DB7CA6-AFC2-4A64-80D7-6B0F3D66BE12}" dt="2020-08-03T15:19:31.755" v="7754" actId="478"/>
          <ac:spMkLst>
            <pc:docMk/>
            <pc:sldMk cId="1323807165" sldId="1421"/>
            <ac:spMk id="42" creationId="{B55FA282-0619-46C6-95B1-4E01E2B77042}"/>
          </ac:spMkLst>
        </pc:spChg>
        <pc:spChg chg="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79" creationId="{66ADBFF5-265E-AA43-AB26-6B2BD6F6E0E2}"/>
          </ac:spMkLst>
        </pc:spChg>
        <pc:spChg chg="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80" creationId="{1548348A-A808-BD4E-BF03-C900D72EE6E3}"/>
          </ac:spMkLst>
        </pc:spChg>
        <pc:spChg chg="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81" creationId="{2D5E2F9C-2570-1D49-A855-4442255B6735}"/>
          </ac:spMkLst>
        </pc:spChg>
        <pc:spChg chg="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82" creationId="{D81F3081-BD3A-2542-8158-6C4802DB9A0D}"/>
          </ac:spMkLst>
        </pc:spChg>
        <pc:spChg chg="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83" creationId="{3A1A6F07-0CA7-2842-B311-0D816186C0E3}"/>
          </ac:spMkLst>
        </pc:spChg>
        <pc:spChg chg="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84" creationId="{A04BEBE6-A4CE-4948-8124-0DC095F88084}"/>
          </ac:spMkLst>
        </pc:spChg>
        <pc:spChg chg="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85" creationId="{C34A98C6-8774-A047-8F75-3B8795725D8F}"/>
          </ac:spMkLst>
        </pc:spChg>
        <pc:spChg chg="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86" creationId="{2FB55BD7-6479-764C-BF27-73B4023F0207}"/>
          </ac:spMkLst>
        </pc:spChg>
        <pc:spChg chg="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87" creationId="{F0C8CA1A-84AC-584E-B8A5-4E9D07690C49}"/>
          </ac:spMkLst>
        </pc:spChg>
        <pc:spChg chg="del">
          <ac:chgData name="" userId="3b99287881d56c4f" providerId="LiveId" clId="{14DB7CA6-AFC2-4A64-80D7-6B0F3D66BE12}" dt="2020-08-03T14:58:38.389" v="7513" actId="478"/>
          <ac:spMkLst>
            <pc:docMk/>
            <pc:sldMk cId="1323807165" sldId="1421"/>
            <ac:spMk id="88" creationId="{61AF4AB3-A27A-C845-BE37-7EF68002F149}"/>
          </ac:spMkLst>
        </pc:spChg>
        <pc:spChg chg="del">
          <ac:chgData name="" userId="3b99287881d56c4f" providerId="LiveId" clId="{14DB7CA6-AFC2-4A64-80D7-6B0F3D66BE12}" dt="2020-08-03T14:58:39.723" v="7514" actId="478"/>
          <ac:spMkLst>
            <pc:docMk/>
            <pc:sldMk cId="1323807165" sldId="1421"/>
            <ac:spMk id="89" creationId="{18A3DD88-1490-924A-A829-12DB7F5C7BD8}"/>
          </ac:spMkLst>
        </pc:spChg>
        <pc:spChg chg="del">
          <ac:chgData name="" userId="3b99287881d56c4f" providerId="LiveId" clId="{14DB7CA6-AFC2-4A64-80D7-6B0F3D66BE12}" dt="2020-08-03T14:58:40.353" v="7515" actId="478"/>
          <ac:spMkLst>
            <pc:docMk/>
            <pc:sldMk cId="1323807165" sldId="1421"/>
            <ac:spMk id="90" creationId="{DCF0C475-0DDD-5641-87DF-44B82CEE237A}"/>
          </ac:spMkLst>
        </pc:spChg>
        <pc:spChg chg="del">
          <ac:chgData name="" userId="3b99287881d56c4f" providerId="LiveId" clId="{14DB7CA6-AFC2-4A64-80D7-6B0F3D66BE12}" dt="2020-08-03T14:58:42.643" v="7517" actId="478"/>
          <ac:spMkLst>
            <pc:docMk/>
            <pc:sldMk cId="1323807165" sldId="1421"/>
            <ac:spMk id="91" creationId="{7FAE4803-8E2B-4A40-A993-29C7D967FF8D}"/>
          </ac:spMkLst>
        </pc:spChg>
        <pc:spChg chg="del">
          <ac:chgData name="" userId="3b99287881d56c4f" providerId="LiveId" clId="{14DB7CA6-AFC2-4A64-80D7-6B0F3D66BE12}" dt="2020-08-03T14:58:43.289" v="7518" actId="478"/>
          <ac:spMkLst>
            <pc:docMk/>
            <pc:sldMk cId="1323807165" sldId="1421"/>
            <ac:spMk id="92" creationId="{1E7C2A58-5352-1146-A659-487FF5CEC88C}"/>
          </ac:spMkLst>
        </pc:spChg>
        <pc:spChg chg="del">
          <ac:chgData name="" userId="3b99287881d56c4f" providerId="LiveId" clId="{14DB7CA6-AFC2-4A64-80D7-6B0F3D66BE12}" dt="2020-08-03T14:58:43.871" v="7519" actId="478"/>
          <ac:spMkLst>
            <pc:docMk/>
            <pc:sldMk cId="1323807165" sldId="1421"/>
            <ac:spMk id="93" creationId="{D89873C6-E665-C947-99A8-A28A268BABA3}"/>
          </ac:spMkLst>
        </pc:spChg>
        <pc:spChg chg="add del">
          <ac:chgData name="" userId="3b99287881d56c4f" providerId="LiveId" clId="{14DB7CA6-AFC2-4A64-80D7-6B0F3D66BE12}" dt="2020-08-03T14:51:39.497" v="7457" actId="478"/>
          <ac:spMkLst>
            <pc:docMk/>
            <pc:sldMk cId="1323807165" sldId="1421"/>
            <ac:spMk id="95" creationId="{E74BA577-D519-40FF-ADF1-1709ED01E8F1}"/>
          </ac:spMkLst>
        </pc:spChg>
        <pc:spChg chg="add">
          <ac:chgData name="" userId="3b99287881d56c4f" providerId="LiveId" clId="{14DB7CA6-AFC2-4A64-80D7-6B0F3D66BE12}" dt="2020-08-03T14:49:54.189" v="7412"/>
          <ac:spMkLst>
            <pc:docMk/>
            <pc:sldMk cId="1323807165" sldId="1421"/>
            <ac:spMk id="96" creationId="{182E185A-09F5-4A7C-9797-CA8D76A7DB5B}"/>
          </ac:spMkLst>
        </pc:spChg>
        <pc:spChg chg="add mod">
          <ac:chgData name="" userId="3b99287881d56c4f" providerId="LiveId" clId="{14DB7CA6-AFC2-4A64-80D7-6B0F3D66BE12}" dt="2020-08-03T15:17:25.965" v="7706" actId="1076"/>
          <ac:spMkLst>
            <pc:docMk/>
            <pc:sldMk cId="1323807165" sldId="1421"/>
            <ac:spMk id="97" creationId="{EA5F5F3C-7B6E-4DA3-8B4D-E32CB60CEEFE}"/>
          </ac:spMkLst>
        </pc:spChg>
        <pc:spChg chg="add del mod">
          <ac:chgData name="" userId="3b99287881d56c4f" providerId="LiveId" clId="{14DB7CA6-AFC2-4A64-80D7-6B0F3D66BE12}" dt="2020-08-03T15:22:58.799" v="7827" actId="478"/>
          <ac:spMkLst>
            <pc:docMk/>
            <pc:sldMk cId="1323807165" sldId="1421"/>
            <ac:spMk id="98" creationId="{DF865FBF-A937-4EB9-BF05-0165D1F5EA2D}"/>
          </ac:spMkLst>
        </pc:spChg>
        <pc:spChg chg="add mod">
          <ac:chgData name="" userId="3b99287881d56c4f" providerId="LiveId" clId="{14DB7CA6-AFC2-4A64-80D7-6B0F3D66BE12}" dt="2020-08-03T15:07:49.204" v="7609" actId="1076"/>
          <ac:spMkLst>
            <pc:docMk/>
            <pc:sldMk cId="1323807165" sldId="1421"/>
            <ac:spMk id="102" creationId="{6FEC22E7-A8F5-4322-96F3-76F7A01EFE14}"/>
          </ac:spMkLst>
        </pc:spChg>
        <pc:spChg chg="add mod">
          <ac:chgData name="" userId="3b99287881d56c4f" providerId="LiveId" clId="{14DB7CA6-AFC2-4A64-80D7-6B0F3D66BE12}" dt="2020-08-03T15:02:33.612" v="7554" actId="1076"/>
          <ac:spMkLst>
            <pc:docMk/>
            <pc:sldMk cId="1323807165" sldId="1421"/>
            <ac:spMk id="103" creationId="{721A99C1-2E22-4BE3-BD69-7095BE872377}"/>
          </ac:spMkLst>
        </pc:spChg>
        <pc:spChg chg="add mod">
          <ac:chgData name="" userId="3b99287881d56c4f" providerId="LiveId" clId="{14DB7CA6-AFC2-4A64-80D7-6B0F3D66BE12}" dt="2020-08-03T15:07:49.204" v="7609" actId="1076"/>
          <ac:spMkLst>
            <pc:docMk/>
            <pc:sldMk cId="1323807165" sldId="1421"/>
            <ac:spMk id="104" creationId="{1FE045EA-2953-48FA-B3FE-2977B4B3FAC1}"/>
          </ac:spMkLst>
        </pc:spChg>
        <pc:spChg chg="add mod">
          <ac:chgData name="" userId="3b99287881d56c4f" providerId="LiveId" clId="{14DB7CA6-AFC2-4A64-80D7-6B0F3D66BE12}" dt="2020-08-03T15:03:41.773" v="7563" actId="1076"/>
          <ac:spMkLst>
            <pc:docMk/>
            <pc:sldMk cId="1323807165" sldId="1421"/>
            <ac:spMk id="105" creationId="{A909E4C9-74BB-49A0-BC2C-8247158E5219}"/>
          </ac:spMkLst>
        </pc:spChg>
        <pc:spChg chg="add mod">
          <ac:chgData name="" userId="3b99287881d56c4f" providerId="LiveId" clId="{14DB7CA6-AFC2-4A64-80D7-6B0F3D66BE12}" dt="2020-08-03T15:07:49.204" v="7609" actId="1076"/>
          <ac:spMkLst>
            <pc:docMk/>
            <pc:sldMk cId="1323807165" sldId="1421"/>
            <ac:spMk id="106" creationId="{1A203A81-71BE-4EF8-A14C-557128D57087}"/>
          </ac:spMkLst>
        </pc:spChg>
        <pc:spChg chg="add mod">
          <ac:chgData name="" userId="3b99287881d56c4f" providerId="LiveId" clId="{14DB7CA6-AFC2-4A64-80D7-6B0F3D66BE12}" dt="2020-08-03T15:03:41.773" v="7563" actId="1076"/>
          <ac:spMkLst>
            <pc:docMk/>
            <pc:sldMk cId="1323807165" sldId="1421"/>
            <ac:spMk id="107" creationId="{94306E28-7931-4028-BECA-3358509BC49B}"/>
          </ac:spMkLst>
        </pc:spChg>
        <pc:spChg chg="add mod">
          <ac:chgData name="" userId="3b99287881d56c4f" providerId="LiveId" clId="{14DB7CA6-AFC2-4A64-80D7-6B0F3D66BE12}" dt="2020-08-03T15:07:49.204" v="7609" actId="1076"/>
          <ac:spMkLst>
            <pc:docMk/>
            <pc:sldMk cId="1323807165" sldId="1421"/>
            <ac:spMk id="108" creationId="{7043ED68-863E-4D34-877C-677932F4A485}"/>
          </ac:spMkLst>
        </pc:spChg>
        <pc:spChg chg="add mod">
          <ac:chgData name="" userId="3b99287881d56c4f" providerId="LiveId" clId="{14DB7CA6-AFC2-4A64-80D7-6B0F3D66BE12}" dt="2020-08-03T15:03:41.773" v="7563" actId="1076"/>
          <ac:spMkLst>
            <pc:docMk/>
            <pc:sldMk cId="1323807165" sldId="1421"/>
            <ac:spMk id="109" creationId="{8CEE2DA4-F534-4C3A-AF42-820E3EF73FEA}"/>
          </ac:spMkLst>
        </pc:spChg>
        <pc:spChg chg="add 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110" creationId="{FF95A7D2-5240-47ED-8AD2-FB7DB083B102}"/>
          </ac:spMkLst>
        </pc:spChg>
        <pc:spChg chg="add 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111" creationId="{E09E8350-B6DF-43CA-87FF-CC3EE8B0569B}"/>
          </ac:spMkLst>
        </pc:spChg>
        <pc:spChg chg="add 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112" creationId="{CC9EF5B7-BF91-4F06-A8FD-4E4D37683AFA}"/>
          </ac:spMkLst>
        </pc:spChg>
        <pc:spChg chg="add 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113" creationId="{F3FA0710-A638-43E6-9213-E719F06EE419}"/>
          </ac:spMkLst>
        </pc:spChg>
        <pc:spChg chg="add 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114" creationId="{6A6B5B52-DB62-40A3-BE26-979E9AEBB5C4}"/>
          </ac:spMkLst>
        </pc:spChg>
        <pc:spChg chg="add 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115" creationId="{CB0DEDED-2CDB-4DE4-8B48-44D93A86715F}"/>
          </ac:spMkLst>
        </pc:spChg>
        <pc:spChg chg="add 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116" creationId="{66A6C67E-E85F-4C60-97FE-A83D3FCA1276}"/>
          </ac:spMkLst>
        </pc:spChg>
        <pc:spChg chg="add 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117" creationId="{94CDBBE8-97D1-4D59-81FB-0A59E0D95040}"/>
          </ac:spMkLst>
        </pc:spChg>
        <pc:spChg chg="add mod">
          <ac:chgData name="" userId="3b99287881d56c4f" providerId="LiveId" clId="{14DB7CA6-AFC2-4A64-80D7-6B0F3D66BE12}" dt="2020-08-03T15:04:57.327" v="7574" actId="1076"/>
          <ac:spMkLst>
            <pc:docMk/>
            <pc:sldMk cId="1323807165" sldId="1421"/>
            <ac:spMk id="118" creationId="{F543A8E6-0A5E-498D-8AFC-9E64C528A9B8}"/>
          </ac:spMkLst>
        </pc:spChg>
        <pc:spChg chg="add mod">
          <ac:chgData name="" userId="3b99287881d56c4f" providerId="LiveId" clId="{14DB7CA6-AFC2-4A64-80D7-6B0F3D66BE12}" dt="2020-08-03T15:05:09.909" v="7577" actId="1076"/>
          <ac:spMkLst>
            <pc:docMk/>
            <pc:sldMk cId="1323807165" sldId="1421"/>
            <ac:spMk id="120" creationId="{D035639C-03F2-4FCB-B0AE-A2322DAB2402}"/>
          </ac:spMkLst>
        </pc:spChg>
        <pc:spChg chg="add mod">
          <ac:chgData name="" userId="3b99287881d56c4f" providerId="LiveId" clId="{14DB7CA6-AFC2-4A64-80D7-6B0F3D66BE12}" dt="2020-08-03T15:05:09.909" v="7577" actId="1076"/>
          <ac:spMkLst>
            <pc:docMk/>
            <pc:sldMk cId="1323807165" sldId="1421"/>
            <ac:spMk id="121" creationId="{61CAEFAC-D979-49A3-B994-C1B0B9B62A7A}"/>
          </ac:spMkLst>
        </pc:spChg>
        <pc:spChg chg="add mod">
          <ac:chgData name="" userId="3b99287881d56c4f" providerId="LiveId" clId="{14DB7CA6-AFC2-4A64-80D7-6B0F3D66BE12}" dt="2020-08-03T15:05:09.909" v="7577" actId="1076"/>
          <ac:spMkLst>
            <pc:docMk/>
            <pc:sldMk cId="1323807165" sldId="1421"/>
            <ac:spMk id="122" creationId="{C15A2BF6-2421-459E-BE3C-DA5B1998E104}"/>
          </ac:spMkLst>
        </pc:spChg>
        <pc:spChg chg="add mod">
          <ac:chgData name="" userId="3b99287881d56c4f" providerId="LiveId" clId="{14DB7CA6-AFC2-4A64-80D7-6B0F3D66BE12}" dt="2020-08-03T17:54:45.828" v="8354" actId="20577"/>
          <ac:spMkLst>
            <pc:docMk/>
            <pc:sldMk cId="1323807165" sldId="1421"/>
            <ac:spMk id="149" creationId="{5139EF49-D3DA-4F7A-BB44-EEABB580B636}"/>
          </ac:spMkLst>
        </pc:spChg>
        <pc:spChg chg="add mod">
          <ac:chgData name="" userId="3b99287881d56c4f" providerId="LiveId" clId="{14DB7CA6-AFC2-4A64-80D7-6B0F3D66BE12}" dt="2020-08-03T17:54:47.559" v="8355" actId="20577"/>
          <ac:spMkLst>
            <pc:docMk/>
            <pc:sldMk cId="1323807165" sldId="1421"/>
            <ac:spMk id="150" creationId="{CEFAC856-8E64-4CA3-B699-7E21703A88E8}"/>
          </ac:spMkLst>
        </pc:spChg>
        <pc:spChg chg="add mod">
          <ac:chgData name="" userId="3b99287881d56c4f" providerId="LiveId" clId="{14DB7CA6-AFC2-4A64-80D7-6B0F3D66BE12}" dt="2020-08-03T17:54:51.987" v="8358" actId="20577"/>
          <ac:spMkLst>
            <pc:docMk/>
            <pc:sldMk cId="1323807165" sldId="1421"/>
            <ac:spMk id="151" creationId="{4F03702D-852D-4F94-AB43-91D5710CB692}"/>
          </ac:spMkLst>
        </pc:spChg>
        <pc:spChg chg="add mod">
          <ac:chgData name="" userId="3b99287881d56c4f" providerId="LiveId" clId="{14DB7CA6-AFC2-4A64-80D7-6B0F3D66BE12}" dt="2020-08-03T17:54:53.198" v="8359" actId="20577"/>
          <ac:spMkLst>
            <pc:docMk/>
            <pc:sldMk cId="1323807165" sldId="1421"/>
            <ac:spMk id="152" creationId="{003155AF-6AC1-4AB0-9B41-1C00FD353A4E}"/>
          </ac:spMkLst>
        </pc:spChg>
        <pc:spChg chg="add mod">
          <ac:chgData name="" userId="3b99287881d56c4f" providerId="LiveId" clId="{14DB7CA6-AFC2-4A64-80D7-6B0F3D66BE12}" dt="2020-08-03T17:54:44.624" v="8353" actId="20577"/>
          <ac:spMkLst>
            <pc:docMk/>
            <pc:sldMk cId="1323807165" sldId="1421"/>
            <ac:spMk id="155" creationId="{496E2DFE-E24B-4295-9312-942D3D2F3C28}"/>
          </ac:spMkLst>
        </pc:spChg>
        <pc:spChg chg="add mod">
          <ac:chgData name="" userId="3b99287881d56c4f" providerId="LiveId" clId="{14DB7CA6-AFC2-4A64-80D7-6B0F3D66BE12}" dt="2020-08-03T17:54:49.264" v="8356" actId="20577"/>
          <ac:spMkLst>
            <pc:docMk/>
            <pc:sldMk cId="1323807165" sldId="1421"/>
            <ac:spMk id="156" creationId="{0D8412A2-6899-478B-83E6-541B9B41D070}"/>
          </ac:spMkLst>
        </pc:spChg>
        <pc:spChg chg="add mod">
          <ac:chgData name="" userId="3b99287881d56c4f" providerId="LiveId" clId="{14DB7CA6-AFC2-4A64-80D7-6B0F3D66BE12}" dt="2020-08-03T17:54:50.515" v="8357" actId="20577"/>
          <ac:spMkLst>
            <pc:docMk/>
            <pc:sldMk cId="1323807165" sldId="1421"/>
            <ac:spMk id="157" creationId="{262D04CA-3DA8-4C97-90EF-838285F702A3}"/>
          </ac:spMkLst>
        </pc:spChg>
        <pc:spChg chg="add mod">
          <ac:chgData name="" userId="3b99287881d56c4f" providerId="LiveId" clId="{14DB7CA6-AFC2-4A64-80D7-6B0F3D66BE12}" dt="2020-08-03T17:54:54.674" v="8360" actId="20577"/>
          <ac:spMkLst>
            <pc:docMk/>
            <pc:sldMk cId="1323807165" sldId="1421"/>
            <ac:spMk id="158" creationId="{8B803734-4A9C-4490-BAC2-42A4DD549CCB}"/>
          </ac:spMkLst>
        </pc:spChg>
        <pc:spChg chg="add mod">
          <ac:chgData name="" userId="3b99287881d56c4f" providerId="LiveId" clId="{14DB7CA6-AFC2-4A64-80D7-6B0F3D66BE12}" dt="2020-08-03T17:55:11.503" v="8370" actId="20577"/>
          <ac:spMkLst>
            <pc:docMk/>
            <pc:sldMk cId="1323807165" sldId="1421"/>
            <ac:spMk id="159" creationId="{D3636E4F-527A-4018-8384-2E93E3ABC3F8}"/>
          </ac:spMkLst>
        </pc:spChg>
        <pc:spChg chg="add mod">
          <ac:chgData name="" userId="3b99287881d56c4f" providerId="LiveId" clId="{14DB7CA6-AFC2-4A64-80D7-6B0F3D66BE12}" dt="2020-08-03T18:28:15.195" v="8895" actId="1076"/>
          <ac:spMkLst>
            <pc:docMk/>
            <pc:sldMk cId="1323807165" sldId="1421"/>
            <ac:spMk id="160" creationId="{4E8B1407-B0D5-4A55-9843-97B4D7E428D2}"/>
          </ac:spMkLst>
        </pc:spChg>
        <pc:spChg chg="add del mod">
          <ac:chgData name="" userId="3b99287881d56c4f" providerId="LiveId" clId="{14DB7CA6-AFC2-4A64-80D7-6B0F3D66BE12}" dt="2020-08-03T18:25:43.275" v="8840" actId="478"/>
          <ac:spMkLst>
            <pc:docMk/>
            <pc:sldMk cId="1323807165" sldId="1421"/>
            <ac:spMk id="164" creationId="{78149EBF-1055-4105-AC70-7040EAE13DFA}"/>
          </ac:spMkLst>
        </pc:spChg>
        <pc:spChg chg="mod">
          <ac:chgData name="" userId="3b99287881d56c4f" providerId="LiveId" clId="{14DB7CA6-AFC2-4A64-80D7-6B0F3D66BE12}" dt="2020-08-03T15:07:42.004" v="7608" actId="14100"/>
          <ac:spMkLst>
            <pc:docMk/>
            <pc:sldMk cId="1323807165" sldId="1421"/>
            <ac:spMk id="165" creationId="{CDE641EA-4C14-9049-ADD8-7C509493A13B}"/>
          </ac:spMkLst>
        </pc:spChg>
        <pc:spChg chg="add del mod">
          <ac:chgData name="" userId="3b99287881d56c4f" providerId="LiveId" clId="{14DB7CA6-AFC2-4A64-80D7-6B0F3D66BE12}" dt="2020-08-03T15:03:41.773" v="7563" actId="1076"/>
          <ac:spMkLst>
            <pc:docMk/>
            <pc:sldMk cId="1323807165" sldId="1421"/>
            <ac:spMk id="166" creationId="{7201EA8D-2E60-6148-A5B0-5DF2B556B268}"/>
          </ac:spMkLst>
        </pc:spChg>
        <pc:spChg chg="mod">
          <ac:chgData name="" userId="3b99287881d56c4f" providerId="LiveId" clId="{14DB7CA6-AFC2-4A64-80D7-6B0F3D66BE12}" dt="2020-08-03T15:03:41.773" v="7563" actId="1076"/>
          <ac:spMkLst>
            <pc:docMk/>
            <pc:sldMk cId="1323807165" sldId="1421"/>
            <ac:spMk id="167" creationId="{F65D9473-7075-754C-9190-FB2625F4EA65}"/>
          </ac:spMkLst>
        </pc:spChg>
        <pc:spChg chg="mod">
          <ac:chgData name="" userId="3b99287881d56c4f" providerId="LiveId" clId="{14DB7CA6-AFC2-4A64-80D7-6B0F3D66BE12}" dt="2020-08-03T15:03:50.976" v="7564" actId="1076"/>
          <ac:spMkLst>
            <pc:docMk/>
            <pc:sldMk cId="1323807165" sldId="1421"/>
            <ac:spMk id="169" creationId="{6A72327B-41D8-0A4F-B2EA-2DEC9D0F86DD}"/>
          </ac:spMkLst>
        </pc:spChg>
        <pc:spChg chg="mod">
          <ac:chgData name="" userId="3b99287881d56c4f" providerId="LiveId" clId="{14DB7CA6-AFC2-4A64-80D7-6B0F3D66BE12}" dt="2020-08-03T15:03:41.773" v="7563" actId="1076"/>
          <ac:spMkLst>
            <pc:docMk/>
            <pc:sldMk cId="1323807165" sldId="1421"/>
            <ac:spMk id="170" creationId="{6D27C584-DBFF-1247-B2F4-87BB08CBFE65}"/>
          </ac:spMkLst>
        </pc:spChg>
        <pc:spChg chg="mod">
          <ac:chgData name="" userId="3b99287881d56c4f" providerId="LiveId" clId="{14DB7CA6-AFC2-4A64-80D7-6B0F3D66BE12}" dt="2020-08-03T15:03:50.976" v="7564" actId="1076"/>
          <ac:spMkLst>
            <pc:docMk/>
            <pc:sldMk cId="1323807165" sldId="1421"/>
            <ac:spMk id="172" creationId="{4C314B76-4391-0B42-BB1B-7FFCB21535C9}"/>
          </ac:spMkLst>
        </pc:spChg>
        <pc:spChg chg="del">
          <ac:chgData name="" userId="3b99287881d56c4f" providerId="LiveId" clId="{14DB7CA6-AFC2-4A64-80D7-6B0F3D66BE12}" dt="2020-08-03T14:58:47.860" v="7522" actId="478"/>
          <ac:spMkLst>
            <pc:docMk/>
            <pc:sldMk cId="1323807165" sldId="1421"/>
            <ac:spMk id="174" creationId="{F96CC230-2E6D-ED46-A7D5-321F7AC808DB}"/>
          </ac:spMkLst>
        </pc:spChg>
        <pc:spChg chg="mod">
          <ac:chgData name="" userId="3b99287881d56c4f" providerId="LiveId" clId="{14DB7CA6-AFC2-4A64-80D7-6B0F3D66BE12}" dt="2020-08-03T15:03:41.773" v="7563" actId="1076"/>
          <ac:spMkLst>
            <pc:docMk/>
            <pc:sldMk cId="1323807165" sldId="1421"/>
            <ac:spMk id="175" creationId="{B2502E9A-6D98-F74F-AAB4-7D5AA92FAA67}"/>
          </ac:spMkLst>
        </pc:spChg>
        <pc:spChg chg="add del mod">
          <ac:chgData name="" userId="3b99287881d56c4f" providerId="LiveId" clId="{14DB7CA6-AFC2-4A64-80D7-6B0F3D66BE12}" dt="2020-08-03T18:25:41.882" v="8839" actId="478"/>
          <ac:spMkLst>
            <pc:docMk/>
            <pc:sldMk cId="1323807165" sldId="1421"/>
            <ac:spMk id="176" creationId="{31122169-8DFD-4D6B-8478-1D7DE8CDCE04}"/>
          </ac:spMkLst>
        </pc:spChg>
        <pc:spChg chg="mod">
          <ac:chgData name="" userId="3b99287881d56c4f" providerId="LiveId" clId="{14DB7CA6-AFC2-4A64-80D7-6B0F3D66BE12}" dt="2020-08-03T15:03:50.976" v="7564" actId="1076"/>
          <ac:spMkLst>
            <pc:docMk/>
            <pc:sldMk cId="1323807165" sldId="1421"/>
            <ac:spMk id="177" creationId="{5EE15191-83CC-F449-BF10-A8A35FC6C692}"/>
          </ac:spMkLst>
        </pc:spChg>
        <pc:spChg chg="del">
          <ac:chgData name="" userId="3b99287881d56c4f" providerId="LiveId" clId="{14DB7CA6-AFC2-4A64-80D7-6B0F3D66BE12}" dt="2020-08-03T14:58:35.360" v="7512" actId="478"/>
          <ac:spMkLst>
            <pc:docMk/>
            <pc:sldMk cId="1323807165" sldId="1421"/>
            <ac:spMk id="178" creationId="{DA8A31E0-8463-0C49-A0C9-AC2F3E926884}"/>
          </ac:spMkLst>
        </pc:spChg>
        <pc:spChg chg="mod">
          <ac:chgData name="" userId="3b99287881d56c4f" providerId="LiveId" clId="{14DB7CA6-AFC2-4A64-80D7-6B0F3D66BE12}" dt="2020-08-03T15:03:33.140" v="7562" actId="1076"/>
          <ac:spMkLst>
            <pc:docMk/>
            <pc:sldMk cId="1323807165" sldId="1421"/>
            <ac:spMk id="179" creationId="{D5D7A9FC-42E2-A243-9B6E-FCF5ECB99301}"/>
          </ac:spMkLst>
        </pc:spChg>
        <pc:spChg chg="mod">
          <ac:chgData name="" userId="3b99287881d56c4f" providerId="LiveId" clId="{14DB7CA6-AFC2-4A64-80D7-6B0F3D66BE12}" dt="2020-08-03T15:02:54.780" v="7555" actId="1076"/>
          <ac:spMkLst>
            <pc:docMk/>
            <pc:sldMk cId="1323807165" sldId="1421"/>
            <ac:spMk id="180" creationId="{92630684-67C4-7D44-935A-907BB9C0BD7C}"/>
          </ac:spMkLst>
        </pc:spChg>
        <pc:spChg chg="mod">
          <ac:chgData name="" userId="3b99287881d56c4f" providerId="LiveId" clId="{14DB7CA6-AFC2-4A64-80D7-6B0F3D66BE12}" dt="2020-08-03T15:03:18.332" v="7559" actId="1076"/>
          <ac:spMkLst>
            <pc:docMk/>
            <pc:sldMk cId="1323807165" sldId="1421"/>
            <ac:spMk id="181" creationId="{37E54858-5C73-604C-B963-E7E1AE73BB45}"/>
          </ac:spMkLst>
        </pc:spChg>
        <pc:spChg chg="mod">
          <ac:chgData name="" userId="3b99287881d56c4f" providerId="LiveId" clId="{14DB7CA6-AFC2-4A64-80D7-6B0F3D66BE12}" dt="2020-08-03T15:03:07.012" v="7557" actId="1076"/>
          <ac:spMkLst>
            <pc:docMk/>
            <pc:sldMk cId="1323807165" sldId="1421"/>
            <ac:spMk id="182" creationId="{B8F1EC43-2CFA-124A-A1FE-CD6511289FE3}"/>
          </ac:spMkLst>
        </pc:spChg>
        <pc:spChg chg="del">
          <ac:chgData name="" userId="3b99287881d56c4f" providerId="LiveId" clId="{14DB7CA6-AFC2-4A64-80D7-6B0F3D66BE12}" dt="2020-08-03T14:58:31.947" v="7511" actId="478"/>
          <ac:spMkLst>
            <pc:docMk/>
            <pc:sldMk cId="1323807165" sldId="1421"/>
            <ac:spMk id="184" creationId="{CA590999-7A16-344C-A4AF-8BAA95A03FBE}"/>
          </ac:spMkLst>
        </pc:spChg>
        <pc:spChg chg="add del mod">
          <ac:chgData name="" userId="3b99287881d56c4f" providerId="LiveId" clId="{14DB7CA6-AFC2-4A64-80D7-6B0F3D66BE12}" dt="2020-08-03T18:25:40.379" v="8838" actId="478"/>
          <ac:spMkLst>
            <pc:docMk/>
            <pc:sldMk cId="1323807165" sldId="1421"/>
            <ac:spMk id="185" creationId="{100EDE60-C22B-4D83-B52E-9E6AD436C0A9}"/>
          </ac:spMkLst>
        </pc:spChg>
        <pc:spChg chg="del">
          <ac:chgData name="" userId="3b99287881d56c4f" providerId="LiveId" clId="{14DB7CA6-AFC2-4A64-80D7-6B0F3D66BE12}" dt="2020-08-03T14:58:41.706" v="7516" actId="478"/>
          <ac:spMkLst>
            <pc:docMk/>
            <pc:sldMk cId="1323807165" sldId="1421"/>
            <ac:spMk id="186" creationId="{B2F8A6CC-1A0F-B343-A9C1-2F362C89E93E}"/>
          </ac:spMkLst>
        </pc:spChg>
        <pc:spChg chg="add mod">
          <ac:chgData name="" userId="3b99287881d56c4f" providerId="LiveId" clId="{14DB7CA6-AFC2-4A64-80D7-6B0F3D66BE12}" dt="2020-08-03T18:27:07.554" v="8884" actId="1076"/>
          <ac:spMkLst>
            <pc:docMk/>
            <pc:sldMk cId="1323807165" sldId="1421"/>
            <ac:spMk id="219" creationId="{4F4CF096-4D36-43AF-9E03-D694AFAD96F4}"/>
          </ac:spMkLst>
        </pc:spChg>
        <pc:spChg chg="add mod">
          <ac:chgData name="" userId="3b99287881d56c4f" providerId="LiveId" clId="{14DB7CA6-AFC2-4A64-80D7-6B0F3D66BE12}" dt="2020-08-03T18:28:25.814" v="8900" actId="20577"/>
          <ac:spMkLst>
            <pc:docMk/>
            <pc:sldMk cId="1323807165" sldId="1421"/>
            <ac:spMk id="220" creationId="{0ADC965B-4367-433F-B37A-9BCC42AC78C1}"/>
          </ac:spMkLst>
        </pc:spChg>
        <pc:spChg chg="add mod">
          <ac:chgData name="" userId="3b99287881d56c4f" providerId="LiveId" clId="{14DB7CA6-AFC2-4A64-80D7-6B0F3D66BE12}" dt="2020-08-03T18:27:12.194" v="8885" actId="14100"/>
          <ac:spMkLst>
            <pc:docMk/>
            <pc:sldMk cId="1323807165" sldId="1421"/>
            <ac:spMk id="221" creationId="{E2758D7F-BFDB-4DCE-B5C9-57A8FF1369F9}"/>
          </ac:spMkLst>
        </pc:spChg>
        <pc:spChg chg="mod">
          <ac:chgData name="" userId="3b99287881d56c4f" providerId="LiveId" clId="{14DB7CA6-AFC2-4A64-80D7-6B0F3D66BE12}" dt="2020-08-03T15:08:56.180" v="7624" actId="14100"/>
          <ac:spMkLst>
            <pc:docMk/>
            <pc:sldMk cId="1323807165" sldId="1421"/>
            <ac:spMk id="225" creationId="{AA33B35E-5E0C-F84A-883F-929F44595683}"/>
          </ac:spMkLst>
        </pc:spChg>
        <pc:spChg chg="del">
          <ac:chgData name="" userId="3b99287881d56c4f" providerId="LiveId" clId="{14DB7CA6-AFC2-4A64-80D7-6B0F3D66BE12}" dt="2020-08-03T15:01:30.200" v="7540" actId="478"/>
          <ac:spMkLst>
            <pc:docMk/>
            <pc:sldMk cId="1323807165" sldId="1421"/>
            <ac:spMk id="226" creationId="{B5BF5373-AF58-3847-9CB4-CA12CAEC6590}"/>
          </ac:spMkLst>
        </pc:spChg>
        <pc:spChg chg="del">
          <ac:chgData name="" userId="3b99287881d56c4f" providerId="LiveId" clId="{14DB7CA6-AFC2-4A64-80D7-6B0F3D66BE12}" dt="2020-08-03T15:01:37.753" v="7545" actId="478"/>
          <ac:spMkLst>
            <pc:docMk/>
            <pc:sldMk cId="1323807165" sldId="1421"/>
            <ac:spMk id="227" creationId="{3D8B6744-27D4-C642-AC3D-0FF7999691AF}"/>
          </ac:spMkLst>
        </pc:spChg>
        <pc:spChg chg="del">
          <ac:chgData name="" userId="3b99287881d56c4f" providerId="LiveId" clId="{14DB7CA6-AFC2-4A64-80D7-6B0F3D66BE12}" dt="2020-08-03T15:01:36.991" v="7544" actId="478"/>
          <ac:spMkLst>
            <pc:docMk/>
            <pc:sldMk cId="1323807165" sldId="1421"/>
            <ac:spMk id="228" creationId="{716D2DFE-3869-ED4A-82E9-B0AC5A0F0571}"/>
          </ac:spMkLst>
        </pc:spChg>
        <pc:spChg chg="del">
          <ac:chgData name="" userId="3b99287881d56c4f" providerId="LiveId" clId="{14DB7CA6-AFC2-4A64-80D7-6B0F3D66BE12}" dt="2020-08-03T15:01:31.452" v="7541" actId="478"/>
          <ac:spMkLst>
            <pc:docMk/>
            <pc:sldMk cId="1323807165" sldId="1421"/>
            <ac:spMk id="229" creationId="{A213B9C3-D316-384B-AE2B-EC9580D93C77}"/>
          </ac:spMkLst>
        </pc:spChg>
        <pc:spChg chg="del">
          <ac:chgData name="" userId="3b99287881d56c4f" providerId="LiveId" clId="{14DB7CA6-AFC2-4A64-80D7-6B0F3D66BE12}" dt="2020-08-03T15:01:34.716" v="7543" actId="478"/>
          <ac:spMkLst>
            <pc:docMk/>
            <pc:sldMk cId="1323807165" sldId="1421"/>
            <ac:spMk id="230" creationId="{EF54084F-3913-1A42-9EB8-5FA782189DD2}"/>
          </ac:spMkLst>
        </pc:spChg>
        <pc:spChg chg="del">
          <ac:chgData name="" userId="3b99287881d56c4f" providerId="LiveId" clId="{14DB7CA6-AFC2-4A64-80D7-6B0F3D66BE12}" dt="2020-08-03T15:01:33.806" v="7542" actId="478"/>
          <ac:spMkLst>
            <pc:docMk/>
            <pc:sldMk cId="1323807165" sldId="1421"/>
            <ac:spMk id="231" creationId="{D23F591E-2B19-7E4D-B9D5-DA49959D7E7C}"/>
          </ac:spMkLst>
        </pc:spChg>
        <pc:spChg chg="del mod">
          <ac:chgData name="" userId="3b99287881d56c4f" providerId="LiveId" clId="{14DB7CA6-AFC2-4A64-80D7-6B0F3D66BE12}" dt="2020-08-03T15:14:47.570" v="7688" actId="478"/>
          <ac:spMkLst>
            <pc:docMk/>
            <pc:sldMk cId="1323807165" sldId="1421"/>
            <ac:spMk id="256" creationId="{99971298-4C4E-5147-ADFA-2F3E83C15B94}"/>
          </ac:spMkLst>
        </pc:spChg>
        <pc:spChg chg="mod">
          <ac:chgData name="" userId="3b99287881d56c4f" providerId="LiveId" clId="{14DB7CA6-AFC2-4A64-80D7-6B0F3D66BE12}" dt="2020-08-03T17:55:00.305" v="8364" actId="20577"/>
          <ac:spMkLst>
            <pc:docMk/>
            <pc:sldMk cId="1323807165" sldId="1421"/>
            <ac:spMk id="258" creationId="{0019D691-24EF-3D46-8A73-59832141B757}"/>
          </ac:spMkLst>
        </pc:spChg>
        <pc:spChg chg="mod">
          <ac:chgData name="" userId="3b99287881d56c4f" providerId="LiveId" clId="{14DB7CA6-AFC2-4A64-80D7-6B0F3D66BE12}" dt="2020-08-03T17:55:17.895" v="8374" actId="20577"/>
          <ac:spMkLst>
            <pc:docMk/>
            <pc:sldMk cId="1323807165" sldId="1421"/>
            <ac:spMk id="259" creationId="{0DA416A4-36AE-6341-A066-5F8738841DD8}"/>
          </ac:spMkLst>
        </pc:spChg>
        <pc:picChg chg="mod modCrop">
          <ac:chgData name="" userId="3b99287881d56c4f" providerId="LiveId" clId="{14DB7CA6-AFC2-4A64-80D7-6B0F3D66BE12}" dt="2020-08-03T18:27:07.554" v="8884" actId="1076"/>
          <ac:picMkLst>
            <pc:docMk/>
            <pc:sldMk cId="1323807165" sldId="1421"/>
            <ac:picMk id="7" creationId="{21294986-CFD9-2942-A813-D3FF29E32638}"/>
          </ac:picMkLst>
        </pc:picChg>
        <pc:picChg chg="add del">
          <ac:chgData name="" userId="3b99287881d56c4f" providerId="LiveId" clId="{14DB7CA6-AFC2-4A64-80D7-6B0F3D66BE12}" dt="2020-08-03T14:55:44.407" v="7495" actId="478"/>
          <ac:picMkLst>
            <pc:docMk/>
            <pc:sldMk cId="1323807165" sldId="1421"/>
            <ac:picMk id="94" creationId="{B25F7D93-6150-4CC2-A8D3-9BF140D1AE15}"/>
          </ac:picMkLst>
        </pc:picChg>
        <pc:picChg chg="add mod modCrop">
          <ac:chgData name="" userId="3b99287881d56c4f" providerId="LiveId" clId="{14DB7CA6-AFC2-4A64-80D7-6B0F3D66BE12}" dt="2020-08-03T18:27:07.554" v="8884" actId="1076"/>
          <ac:picMkLst>
            <pc:docMk/>
            <pc:sldMk cId="1323807165" sldId="1421"/>
            <ac:picMk id="99" creationId="{1F54415C-23C3-46D3-B304-B779BA3496AC}"/>
          </ac:picMkLst>
        </pc:picChg>
        <pc:picChg chg="add mod modCrop">
          <ac:chgData name="" userId="3b99287881d56c4f" providerId="LiveId" clId="{14DB7CA6-AFC2-4A64-80D7-6B0F3D66BE12}" dt="2020-08-03T18:27:07.554" v="8884" actId="1076"/>
          <ac:picMkLst>
            <pc:docMk/>
            <pc:sldMk cId="1323807165" sldId="1421"/>
            <ac:picMk id="100" creationId="{69A41362-86E9-4921-A61A-FD8FD7FA33DA}"/>
          </ac:picMkLst>
        </pc:picChg>
        <pc:picChg chg="add mod modCrop">
          <ac:chgData name="" userId="3b99287881d56c4f" providerId="LiveId" clId="{14DB7CA6-AFC2-4A64-80D7-6B0F3D66BE12}" dt="2020-08-03T18:27:07.554" v="8884" actId="1076"/>
          <ac:picMkLst>
            <pc:docMk/>
            <pc:sldMk cId="1323807165" sldId="1421"/>
            <ac:picMk id="101" creationId="{82A8BDFD-CCCD-4B76-B8DC-6B85DCB3B374}"/>
          </ac:picMkLst>
        </pc:picChg>
        <pc:picChg chg="add mod">
          <ac:chgData name="" userId="3b99287881d56c4f" providerId="LiveId" clId="{14DB7CA6-AFC2-4A64-80D7-6B0F3D66BE12}" dt="2020-08-03T14:55:55.205" v="7499" actId="1076"/>
          <ac:picMkLst>
            <pc:docMk/>
            <pc:sldMk cId="1323807165" sldId="1421"/>
            <ac:picMk id="3074" creationId="{F385AFF2-DA32-4874-9D8D-5BF7FA4627C7}"/>
          </ac:picMkLst>
        </pc:picChg>
        <pc:cxnChg chg="add mod">
          <ac:chgData name="" userId="3b99287881d56c4f" providerId="LiveId" clId="{14DB7CA6-AFC2-4A64-80D7-6B0F3D66BE12}" dt="2020-08-03T15:05:39.180" v="7586" actId="14100"/>
          <ac:cxnSpMkLst>
            <pc:docMk/>
            <pc:sldMk cId="1323807165" sldId="1421"/>
            <ac:cxnSpMk id="129" creationId="{0455003E-D713-4327-A5F7-010BF5982DCD}"/>
          </ac:cxnSpMkLst>
        </pc:cxnChg>
        <pc:cxnChg chg="add mod">
          <ac:chgData name="" userId="3b99287881d56c4f" providerId="LiveId" clId="{14DB7CA6-AFC2-4A64-80D7-6B0F3D66BE12}" dt="2020-08-03T15:06:10.492" v="7595" actId="14100"/>
          <ac:cxnSpMkLst>
            <pc:docMk/>
            <pc:sldMk cId="1323807165" sldId="1421"/>
            <ac:cxnSpMk id="137" creationId="{D868E345-875F-44C5-B120-E8A87B0C54F8}"/>
          </ac:cxnSpMkLst>
        </pc:cxnChg>
        <pc:cxnChg chg="add mod">
          <ac:chgData name="" userId="3b99287881d56c4f" providerId="LiveId" clId="{14DB7CA6-AFC2-4A64-80D7-6B0F3D66BE12}" dt="2020-08-03T15:06:44.709" v="7601" actId="14100"/>
          <ac:cxnSpMkLst>
            <pc:docMk/>
            <pc:sldMk cId="1323807165" sldId="1421"/>
            <ac:cxnSpMk id="143" creationId="{B38C0694-1898-4493-B16B-1E97E4D305ED}"/>
          </ac:cxnSpMkLst>
        </pc:cxnChg>
        <pc:cxnChg chg="add mod">
          <ac:chgData name="" userId="3b99287881d56c4f" providerId="LiveId" clId="{14DB7CA6-AFC2-4A64-80D7-6B0F3D66BE12}" dt="2020-08-03T15:06:53.316" v="7604" actId="14100"/>
          <ac:cxnSpMkLst>
            <pc:docMk/>
            <pc:sldMk cId="1323807165" sldId="1421"/>
            <ac:cxnSpMk id="146" creationId="{5C9E23CD-1ABB-42AC-B9F3-E75A7D8E20D6}"/>
          </ac:cxnSpMkLst>
        </pc:cxnChg>
        <pc:cxnChg chg="add mod">
          <ac:chgData name="" userId="3b99287881d56c4f" providerId="LiveId" clId="{14DB7CA6-AFC2-4A64-80D7-6B0F3D66BE12}" dt="2020-08-03T15:08:23.060" v="7616" actId="1076"/>
          <ac:cxnSpMkLst>
            <pc:docMk/>
            <pc:sldMk cId="1323807165" sldId="1421"/>
            <ac:cxnSpMk id="153" creationId="{D61E27D4-55B7-40F8-BD43-23C7C1DD56A8}"/>
          </ac:cxnSpMkLst>
        </pc:cxnChg>
        <pc:cxnChg chg="add mod">
          <ac:chgData name="" userId="3b99287881d56c4f" providerId="LiveId" clId="{14DB7CA6-AFC2-4A64-80D7-6B0F3D66BE12}" dt="2020-08-03T15:08:46.092" v="7623" actId="1076"/>
          <ac:cxnSpMkLst>
            <pc:docMk/>
            <pc:sldMk cId="1323807165" sldId="1421"/>
            <ac:cxnSpMk id="154" creationId="{94CA40DA-CDFA-44E0-8F8D-E8CCFA494807}"/>
          </ac:cxnSpMkLst>
        </pc:cxnChg>
        <pc:cxnChg chg="add mod">
          <ac:chgData name="" userId="3b99287881d56c4f" providerId="LiveId" clId="{14DB7CA6-AFC2-4A64-80D7-6B0F3D66BE12}" dt="2020-08-03T18:28:15.195" v="8895" actId="1076"/>
          <ac:cxnSpMkLst>
            <pc:docMk/>
            <pc:sldMk cId="1323807165" sldId="1421"/>
            <ac:cxnSpMk id="161" creationId="{AA91D341-0324-424B-860D-3624CF2D0981}"/>
          </ac:cxnSpMkLst>
        </pc:cxnChg>
        <pc:cxnChg chg="add mod">
          <ac:chgData name="" userId="3b99287881d56c4f" providerId="LiveId" clId="{14DB7CA6-AFC2-4A64-80D7-6B0F3D66BE12}" dt="2020-08-03T18:28:15.195" v="8895" actId="1076"/>
          <ac:cxnSpMkLst>
            <pc:docMk/>
            <pc:sldMk cId="1323807165" sldId="1421"/>
            <ac:cxnSpMk id="168" creationId="{5BB8529C-3C83-4439-93D5-0BE46EA7BA5C}"/>
          </ac:cxnSpMkLst>
        </pc:cxnChg>
        <pc:cxnChg chg="add mod">
          <ac:chgData name="" userId="3b99287881d56c4f" providerId="LiveId" clId="{14DB7CA6-AFC2-4A64-80D7-6B0F3D66BE12}" dt="2020-08-03T18:28:15.195" v="8895" actId="1076"/>
          <ac:cxnSpMkLst>
            <pc:docMk/>
            <pc:sldMk cId="1323807165" sldId="1421"/>
            <ac:cxnSpMk id="171" creationId="{45EE14A8-80FD-4FBD-8150-B38B93EDD773}"/>
          </ac:cxnSpMkLst>
        </pc:cxnChg>
        <pc:cxnChg chg="add mod">
          <ac:chgData name="" userId="3b99287881d56c4f" providerId="LiveId" clId="{14DB7CA6-AFC2-4A64-80D7-6B0F3D66BE12}" dt="2020-08-03T18:28:15.195" v="8895" actId="1076"/>
          <ac:cxnSpMkLst>
            <pc:docMk/>
            <pc:sldMk cId="1323807165" sldId="1421"/>
            <ac:cxnSpMk id="173" creationId="{C5186FD7-9970-4E04-9067-7730FF7EAA61}"/>
          </ac:cxnSpMkLst>
        </pc:cxnChg>
        <pc:cxnChg chg="mod">
          <ac:chgData name="" userId="3b99287881d56c4f" providerId="LiveId" clId="{14DB7CA6-AFC2-4A64-80D7-6B0F3D66BE12}" dt="2020-08-03T15:03:41.773" v="7563" actId="1076"/>
          <ac:cxnSpMkLst>
            <pc:docMk/>
            <pc:sldMk cId="1323807165" sldId="1421"/>
            <ac:cxnSpMk id="183" creationId="{719CAC7D-162B-F444-A9D3-04C303720B33}"/>
          </ac:cxnSpMkLst>
        </pc:cxnChg>
        <pc:cxnChg chg="mod">
          <ac:chgData name="" userId="3b99287881d56c4f" providerId="LiveId" clId="{14DB7CA6-AFC2-4A64-80D7-6B0F3D66BE12}" dt="2020-08-03T15:03:41.773" v="7563" actId="1076"/>
          <ac:cxnSpMkLst>
            <pc:docMk/>
            <pc:sldMk cId="1323807165" sldId="1421"/>
            <ac:cxnSpMk id="187" creationId="{2EC5C598-0614-4E45-822E-41E2ED54B1AF}"/>
          </ac:cxnSpMkLst>
        </pc:cxnChg>
        <pc:cxnChg chg="mod">
          <ac:chgData name="" userId="3b99287881d56c4f" providerId="LiveId" clId="{14DB7CA6-AFC2-4A64-80D7-6B0F3D66BE12}" dt="2020-08-03T15:05:29.556" v="7582" actId="14100"/>
          <ac:cxnSpMkLst>
            <pc:docMk/>
            <pc:sldMk cId="1323807165" sldId="1421"/>
            <ac:cxnSpMk id="188" creationId="{D5E3AA87-9EDA-8E4E-A6FF-FEB61A54B973}"/>
          </ac:cxnSpMkLst>
        </pc:cxnChg>
        <pc:cxnChg chg="mod">
          <ac:chgData name="" userId="3b99287881d56c4f" providerId="LiveId" clId="{14DB7CA6-AFC2-4A64-80D7-6B0F3D66BE12}" dt="2020-08-03T15:03:50.976" v="7564" actId="1076"/>
          <ac:cxnSpMkLst>
            <pc:docMk/>
            <pc:sldMk cId="1323807165" sldId="1421"/>
            <ac:cxnSpMk id="189" creationId="{D9D8F336-97AE-8E42-8CCB-A68B0D0B674A}"/>
          </ac:cxnSpMkLst>
        </pc:cxnChg>
        <pc:cxnChg chg="mod">
          <ac:chgData name="" userId="3b99287881d56c4f" providerId="LiveId" clId="{14DB7CA6-AFC2-4A64-80D7-6B0F3D66BE12}" dt="2020-08-03T15:05:15.388" v="7578" actId="14100"/>
          <ac:cxnSpMkLst>
            <pc:docMk/>
            <pc:sldMk cId="1323807165" sldId="1421"/>
            <ac:cxnSpMk id="190" creationId="{7FBD4F8A-AAFB-274A-9C3E-3AB2CBA792EE}"/>
          </ac:cxnSpMkLst>
        </pc:cxnChg>
        <pc:cxnChg chg="mod">
          <ac:chgData name="" userId="3b99287881d56c4f" providerId="LiveId" clId="{14DB7CA6-AFC2-4A64-80D7-6B0F3D66BE12}" dt="2020-08-03T15:05:17.500" v="7579" actId="14100"/>
          <ac:cxnSpMkLst>
            <pc:docMk/>
            <pc:sldMk cId="1323807165" sldId="1421"/>
            <ac:cxnSpMk id="191" creationId="{5253360E-37FF-1E4A-A260-1EDBBDA4EBBB}"/>
          </ac:cxnSpMkLst>
        </pc:cxnChg>
        <pc:cxnChg chg="mod">
          <ac:chgData name="" userId="3b99287881d56c4f" providerId="LiveId" clId="{14DB7CA6-AFC2-4A64-80D7-6B0F3D66BE12}" dt="2020-08-03T15:05:24.748" v="7581" actId="14100"/>
          <ac:cxnSpMkLst>
            <pc:docMk/>
            <pc:sldMk cId="1323807165" sldId="1421"/>
            <ac:cxnSpMk id="192" creationId="{EBF07F82-8229-6E4A-AE46-3FE3036C8052}"/>
          </ac:cxnSpMkLst>
        </pc:cxnChg>
        <pc:cxnChg chg="mod">
          <ac:chgData name="" userId="3b99287881d56c4f" providerId="LiveId" clId="{14DB7CA6-AFC2-4A64-80D7-6B0F3D66BE12}" dt="2020-08-03T15:03:50.976" v="7564" actId="1076"/>
          <ac:cxnSpMkLst>
            <pc:docMk/>
            <pc:sldMk cId="1323807165" sldId="1421"/>
            <ac:cxnSpMk id="193" creationId="{3D54EE80-9370-4E48-A546-0A2D6A352914}"/>
          </ac:cxnSpMkLst>
        </pc:cxnChg>
        <pc:cxnChg chg="mod">
          <ac:chgData name="" userId="3b99287881d56c4f" providerId="LiveId" clId="{14DB7CA6-AFC2-4A64-80D7-6B0F3D66BE12}" dt="2020-08-03T15:05:31.836" v="7583" actId="14100"/>
          <ac:cxnSpMkLst>
            <pc:docMk/>
            <pc:sldMk cId="1323807165" sldId="1421"/>
            <ac:cxnSpMk id="194" creationId="{5F2FB758-51E5-0542-AB3B-D90070104D85}"/>
          </ac:cxnSpMkLst>
        </pc:cxnChg>
        <pc:cxnChg chg="mod">
          <ac:chgData name="" userId="3b99287881d56c4f" providerId="LiveId" clId="{14DB7CA6-AFC2-4A64-80D7-6B0F3D66BE12}" dt="2020-08-03T15:03:50.976" v="7564" actId="1076"/>
          <ac:cxnSpMkLst>
            <pc:docMk/>
            <pc:sldMk cId="1323807165" sldId="1421"/>
            <ac:cxnSpMk id="195" creationId="{9BC90ECF-DDBC-8046-A967-438BF1B55F2B}"/>
          </ac:cxnSpMkLst>
        </pc:cxnChg>
        <pc:cxnChg chg="mod">
          <ac:chgData name="" userId="3b99287881d56c4f" providerId="LiveId" clId="{14DB7CA6-AFC2-4A64-80D7-6B0F3D66BE12}" dt="2020-08-03T15:03:41.773" v="7563" actId="1076"/>
          <ac:cxnSpMkLst>
            <pc:docMk/>
            <pc:sldMk cId="1323807165" sldId="1421"/>
            <ac:cxnSpMk id="196" creationId="{CF68CB3B-EA3B-7F40-AB70-0D6163E5D3A9}"/>
          </ac:cxnSpMkLst>
        </pc:cxnChg>
        <pc:cxnChg chg="mod">
          <ac:chgData name="" userId="3b99287881d56c4f" providerId="LiveId" clId="{14DB7CA6-AFC2-4A64-80D7-6B0F3D66BE12}" dt="2020-08-03T15:05:52.388" v="7590" actId="14100"/>
          <ac:cxnSpMkLst>
            <pc:docMk/>
            <pc:sldMk cId="1323807165" sldId="1421"/>
            <ac:cxnSpMk id="197" creationId="{CDADDD36-0E52-DC45-904B-D1BCB28C8812}"/>
          </ac:cxnSpMkLst>
        </pc:cxnChg>
        <pc:cxnChg chg="mod">
          <ac:chgData name="" userId="3b99287881d56c4f" providerId="LiveId" clId="{14DB7CA6-AFC2-4A64-80D7-6B0F3D66BE12}" dt="2020-08-03T15:03:50.976" v="7564" actId="1076"/>
          <ac:cxnSpMkLst>
            <pc:docMk/>
            <pc:sldMk cId="1323807165" sldId="1421"/>
            <ac:cxnSpMk id="198" creationId="{924F012D-2DF4-5347-A3B3-1D6F82F0CA06}"/>
          </ac:cxnSpMkLst>
        </pc:cxnChg>
        <pc:cxnChg chg="mod">
          <ac:chgData name="" userId="3b99287881d56c4f" providerId="LiveId" clId="{14DB7CA6-AFC2-4A64-80D7-6B0F3D66BE12}" dt="2020-08-03T15:05:42.069" v="7587" actId="14100"/>
          <ac:cxnSpMkLst>
            <pc:docMk/>
            <pc:sldMk cId="1323807165" sldId="1421"/>
            <ac:cxnSpMk id="199" creationId="{F59BA706-652C-8441-BC46-634020A413B7}"/>
          </ac:cxnSpMkLst>
        </pc:cxnChg>
        <pc:cxnChg chg="del mod">
          <ac:chgData name="" userId="3b99287881d56c4f" providerId="LiveId" clId="{14DB7CA6-AFC2-4A64-80D7-6B0F3D66BE12}" dt="2020-08-03T15:05:54.795" v="7591" actId="478"/>
          <ac:cxnSpMkLst>
            <pc:docMk/>
            <pc:sldMk cId="1323807165" sldId="1421"/>
            <ac:cxnSpMk id="200" creationId="{95FF879F-4633-5C4C-93D2-A37E215A9250}"/>
          </ac:cxnSpMkLst>
        </pc:cxnChg>
        <pc:cxnChg chg="mod">
          <ac:chgData name="" userId="3b99287881d56c4f" providerId="LiveId" clId="{14DB7CA6-AFC2-4A64-80D7-6B0F3D66BE12}" dt="2020-08-03T15:05:44.804" v="7588" actId="14100"/>
          <ac:cxnSpMkLst>
            <pc:docMk/>
            <pc:sldMk cId="1323807165" sldId="1421"/>
            <ac:cxnSpMk id="201" creationId="{5FDE48BC-9A5E-404E-B57B-85BACA6FEE25}"/>
          </ac:cxnSpMkLst>
        </pc:cxnChg>
        <pc:cxnChg chg="mod">
          <ac:chgData name="" userId="3b99287881d56c4f" providerId="LiveId" clId="{14DB7CA6-AFC2-4A64-80D7-6B0F3D66BE12}" dt="2020-08-03T15:03:50.976" v="7564" actId="1076"/>
          <ac:cxnSpMkLst>
            <pc:docMk/>
            <pc:sldMk cId="1323807165" sldId="1421"/>
            <ac:cxnSpMk id="202" creationId="{616AED73-2B11-764B-92B1-EA09E91A5C69}"/>
          </ac:cxnSpMkLst>
        </pc:cxnChg>
        <pc:cxnChg chg="mod">
          <ac:chgData name="" userId="3b99287881d56c4f" providerId="LiveId" clId="{14DB7CA6-AFC2-4A64-80D7-6B0F3D66BE12}" dt="2020-08-03T15:05:49.637" v="7589" actId="14100"/>
          <ac:cxnSpMkLst>
            <pc:docMk/>
            <pc:sldMk cId="1323807165" sldId="1421"/>
            <ac:cxnSpMk id="203" creationId="{7EF67921-7D1D-9343-88E7-AD89AD9324F5}"/>
          </ac:cxnSpMkLst>
        </pc:cxnChg>
        <pc:cxnChg chg="mod">
          <ac:chgData name="" userId="3b99287881d56c4f" providerId="LiveId" clId="{14DB7CA6-AFC2-4A64-80D7-6B0F3D66BE12}" dt="2020-08-03T15:03:50.976" v="7564" actId="1076"/>
          <ac:cxnSpMkLst>
            <pc:docMk/>
            <pc:sldMk cId="1323807165" sldId="1421"/>
            <ac:cxnSpMk id="204" creationId="{B66EDD04-7B40-3349-AF75-49D8F0969A02}"/>
          </ac:cxnSpMkLst>
        </pc:cxnChg>
        <pc:cxnChg chg="mod">
          <ac:chgData name="" userId="3b99287881d56c4f" providerId="LiveId" clId="{14DB7CA6-AFC2-4A64-80D7-6B0F3D66BE12}" dt="2020-08-03T15:03:41.773" v="7563" actId="1076"/>
          <ac:cxnSpMkLst>
            <pc:docMk/>
            <pc:sldMk cId="1323807165" sldId="1421"/>
            <ac:cxnSpMk id="205" creationId="{45E58F9C-254C-8E47-8092-0739B9879823}"/>
          </ac:cxnSpMkLst>
        </pc:cxnChg>
        <pc:cxnChg chg="mod">
          <ac:chgData name="" userId="3b99287881d56c4f" providerId="LiveId" clId="{14DB7CA6-AFC2-4A64-80D7-6B0F3D66BE12}" dt="2020-08-03T15:03:41.773" v="7563" actId="1076"/>
          <ac:cxnSpMkLst>
            <pc:docMk/>
            <pc:sldMk cId="1323807165" sldId="1421"/>
            <ac:cxnSpMk id="206" creationId="{18A69DC9-B99C-6E4D-8166-30B865D1C2FF}"/>
          </ac:cxnSpMkLst>
        </pc:cxnChg>
        <pc:cxnChg chg="mod">
          <ac:chgData name="" userId="3b99287881d56c4f" providerId="LiveId" clId="{14DB7CA6-AFC2-4A64-80D7-6B0F3D66BE12}" dt="2020-08-03T15:03:41.773" v="7563" actId="1076"/>
          <ac:cxnSpMkLst>
            <pc:docMk/>
            <pc:sldMk cId="1323807165" sldId="1421"/>
            <ac:cxnSpMk id="207" creationId="{A042E245-53B7-B940-BA4B-D1D2BD46B86A}"/>
          </ac:cxnSpMkLst>
        </pc:cxnChg>
        <pc:cxnChg chg="mod">
          <ac:chgData name="" userId="3b99287881d56c4f" providerId="LiveId" clId="{14DB7CA6-AFC2-4A64-80D7-6B0F3D66BE12}" dt="2020-08-03T15:06:30.548" v="7598" actId="14100"/>
          <ac:cxnSpMkLst>
            <pc:docMk/>
            <pc:sldMk cId="1323807165" sldId="1421"/>
            <ac:cxnSpMk id="208" creationId="{DFE465D1-AB60-1C41-A015-5E3D7747629D}"/>
          </ac:cxnSpMkLst>
        </pc:cxnChg>
        <pc:cxnChg chg="mod">
          <ac:chgData name="" userId="3b99287881d56c4f" providerId="LiveId" clId="{14DB7CA6-AFC2-4A64-80D7-6B0F3D66BE12}" dt="2020-08-03T15:06:05.141" v="7592" actId="14100"/>
          <ac:cxnSpMkLst>
            <pc:docMk/>
            <pc:sldMk cId="1323807165" sldId="1421"/>
            <ac:cxnSpMk id="209" creationId="{20A4F761-758F-4E4D-9C25-6845868578F6}"/>
          </ac:cxnSpMkLst>
        </pc:cxnChg>
        <pc:cxnChg chg="mod">
          <ac:chgData name="" userId="3b99287881d56c4f" providerId="LiveId" clId="{14DB7CA6-AFC2-4A64-80D7-6B0F3D66BE12}" dt="2020-08-03T15:06:25.156" v="7597" actId="14100"/>
          <ac:cxnSpMkLst>
            <pc:docMk/>
            <pc:sldMk cId="1323807165" sldId="1421"/>
            <ac:cxnSpMk id="210" creationId="{3155C27D-B5AF-1846-BED0-685DDCD76EE3}"/>
          </ac:cxnSpMkLst>
        </pc:cxnChg>
        <pc:cxnChg chg="mod">
          <ac:chgData name="" userId="3b99287881d56c4f" providerId="LiveId" clId="{14DB7CA6-AFC2-4A64-80D7-6B0F3D66BE12}" dt="2020-08-03T15:03:50.976" v="7564" actId="1076"/>
          <ac:cxnSpMkLst>
            <pc:docMk/>
            <pc:sldMk cId="1323807165" sldId="1421"/>
            <ac:cxnSpMk id="211" creationId="{7B5D96F1-CD02-C946-AD7B-4194C3403DC0}"/>
          </ac:cxnSpMkLst>
        </pc:cxnChg>
        <pc:cxnChg chg="mod">
          <ac:chgData name="" userId="3b99287881d56c4f" providerId="LiveId" clId="{14DB7CA6-AFC2-4A64-80D7-6B0F3D66BE12}" dt="2020-08-03T15:03:50.976" v="7564" actId="1076"/>
          <ac:cxnSpMkLst>
            <pc:docMk/>
            <pc:sldMk cId="1323807165" sldId="1421"/>
            <ac:cxnSpMk id="212" creationId="{679ACE9A-FA8D-0A45-837C-9A41A187A9C1}"/>
          </ac:cxnSpMkLst>
        </pc:cxnChg>
        <pc:cxnChg chg="mod">
          <ac:chgData name="" userId="3b99287881d56c4f" providerId="LiveId" clId="{14DB7CA6-AFC2-4A64-80D7-6B0F3D66BE12}" dt="2020-08-03T15:03:50.976" v="7564" actId="1076"/>
          <ac:cxnSpMkLst>
            <pc:docMk/>
            <pc:sldMk cId="1323807165" sldId="1421"/>
            <ac:cxnSpMk id="213" creationId="{74438517-6270-C34F-92E1-940BB665EC67}"/>
          </ac:cxnSpMkLst>
        </pc:cxnChg>
        <pc:cxnChg chg="mod">
          <ac:chgData name="" userId="3b99287881d56c4f" providerId="LiveId" clId="{14DB7CA6-AFC2-4A64-80D7-6B0F3D66BE12}" dt="2020-08-03T15:03:41.773" v="7563" actId="1076"/>
          <ac:cxnSpMkLst>
            <pc:docMk/>
            <pc:sldMk cId="1323807165" sldId="1421"/>
            <ac:cxnSpMk id="214" creationId="{D56A7EB5-4B22-4747-84CA-4AB53934B6D2}"/>
          </ac:cxnSpMkLst>
        </pc:cxnChg>
        <pc:cxnChg chg="mod">
          <ac:chgData name="" userId="3b99287881d56c4f" providerId="LiveId" clId="{14DB7CA6-AFC2-4A64-80D7-6B0F3D66BE12}" dt="2020-08-03T15:03:41.773" v="7563" actId="1076"/>
          <ac:cxnSpMkLst>
            <pc:docMk/>
            <pc:sldMk cId="1323807165" sldId="1421"/>
            <ac:cxnSpMk id="215" creationId="{F188767C-25F2-974C-8B39-72F49B947A6C}"/>
          </ac:cxnSpMkLst>
        </pc:cxnChg>
        <pc:cxnChg chg="mod">
          <ac:chgData name="" userId="3b99287881d56c4f" providerId="LiveId" clId="{14DB7CA6-AFC2-4A64-80D7-6B0F3D66BE12}" dt="2020-08-03T15:03:41.773" v="7563" actId="1076"/>
          <ac:cxnSpMkLst>
            <pc:docMk/>
            <pc:sldMk cId="1323807165" sldId="1421"/>
            <ac:cxnSpMk id="216" creationId="{FB048F97-C31C-F140-A9AC-8089152711AB}"/>
          </ac:cxnSpMkLst>
        </pc:cxnChg>
        <pc:cxnChg chg="mod">
          <ac:chgData name="" userId="3b99287881d56c4f" providerId="LiveId" clId="{14DB7CA6-AFC2-4A64-80D7-6B0F3D66BE12}" dt="2020-08-03T15:03:41.773" v="7563" actId="1076"/>
          <ac:cxnSpMkLst>
            <pc:docMk/>
            <pc:sldMk cId="1323807165" sldId="1421"/>
            <ac:cxnSpMk id="217" creationId="{B6FD6DD9-3353-EB40-9671-3804CFADB61F}"/>
          </ac:cxnSpMkLst>
        </pc:cxnChg>
        <pc:cxnChg chg="mod">
          <ac:chgData name="" userId="3b99287881d56c4f" providerId="LiveId" clId="{14DB7CA6-AFC2-4A64-80D7-6B0F3D66BE12}" dt="2020-08-03T15:03:41.773" v="7563" actId="1076"/>
          <ac:cxnSpMkLst>
            <pc:docMk/>
            <pc:sldMk cId="1323807165" sldId="1421"/>
            <ac:cxnSpMk id="218" creationId="{9A5EF846-23C5-F04D-8E0A-3E49E59F15A6}"/>
          </ac:cxnSpMkLst>
        </pc:cxnChg>
        <pc:cxnChg chg="add mod">
          <ac:chgData name="" userId="3b99287881d56c4f" providerId="LiveId" clId="{14DB7CA6-AFC2-4A64-80D7-6B0F3D66BE12}" dt="2020-08-03T18:28:08.002" v="8894" actId="14100"/>
          <ac:cxnSpMkLst>
            <pc:docMk/>
            <pc:sldMk cId="1323807165" sldId="1421"/>
            <ac:cxnSpMk id="222" creationId="{097C24C0-B722-4030-BED5-9C66E8E40E23}"/>
          </ac:cxnSpMkLst>
        </pc:cxnChg>
        <pc:cxnChg chg="mod">
          <ac:chgData name="" userId="3b99287881d56c4f" providerId="LiveId" clId="{14DB7CA6-AFC2-4A64-80D7-6B0F3D66BE12}" dt="2020-08-03T15:14:58.884" v="7690" actId="1076"/>
          <ac:cxnSpMkLst>
            <pc:docMk/>
            <pc:sldMk cId="1323807165" sldId="1421"/>
            <ac:cxnSpMk id="260" creationId="{324757A6-9FB1-C747-B05E-7F33555FBD6B}"/>
          </ac:cxnSpMkLst>
        </pc:cxnChg>
      </pc:sldChg>
      <pc:sldChg chg="addSp delSp modSp delAnim">
        <pc:chgData name="" userId="3b99287881d56c4f" providerId="LiveId" clId="{14DB7CA6-AFC2-4A64-80D7-6B0F3D66BE12}" dt="2020-08-02T21:08:16.549" v="4407" actId="20577"/>
        <pc:sldMkLst>
          <pc:docMk/>
          <pc:sldMk cId="2421181203" sldId="1520"/>
        </pc:sldMkLst>
        <pc:spChg chg="mod">
          <ac:chgData name="" userId="3b99287881d56c4f" providerId="LiveId" clId="{14DB7CA6-AFC2-4A64-80D7-6B0F3D66BE12}" dt="2020-08-01T12:17:26.617" v="2309"/>
          <ac:spMkLst>
            <pc:docMk/>
            <pc:sldMk cId="2421181203" sldId="1520"/>
            <ac:spMk id="2" creationId="{984E56D2-9F9F-134C-AAED-2189AA608A4C}"/>
          </ac:spMkLst>
        </pc:spChg>
        <pc:spChg chg="mod">
          <ac:chgData name="" userId="3b99287881d56c4f" providerId="LiveId" clId="{14DB7CA6-AFC2-4A64-80D7-6B0F3D66BE12}" dt="2020-08-02T03:25:27.199" v="3605" actId="20577"/>
          <ac:spMkLst>
            <pc:docMk/>
            <pc:sldMk cId="2421181203" sldId="1520"/>
            <ac:spMk id="3" creationId="{89B4DEF6-8B0B-014D-8B63-0C42FD05823F}"/>
          </ac:spMkLst>
        </pc:spChg>
        <pc:spChg chg="mod">
          <ac:chgData name="" userId="3b99287881d56c4f" providerId="LiveId" clId="{14DB7CA6-AFC2-4A64-80D7-6B0F3D66BE12}" dt="2020-08-01T12:17:32.463" v="2313" actId="20577"/>
          <ac:spMkLst>
            <pc:docMk/>
            <pc:sldMk cId="2421181203" sldId="1520"/>
            <ac:spMk id="5" creationId="{B7847DF2-D2AE-ED4D-B140-BECBE584C45A}"/>
          </ac:spMkLst>
        </pc:spChg>
        <pc:spChg chg="mod">
          <ac:chgData name="" userId="3b99287881d56c4f" providerId="LiveId" clId="{14DB7CA6-AFC2-4A64-80D7-6B0F3D66BE12}" dt="2020-08-01T12:17:35.886" v="2315" actId="20577"/>
          <ac:spMkLst>
            <pc:docMk/>
            <pc:sldMk cId="2421181203" sldId="1520"/>
            <ac:spMk id="6" creationId="{11F5548C-8EC5-BB48-A5D8-314C246F1176}"/>
          </ac:spMkLst>
        </pc:spChg>
        <pc:spChg chg="del">
          <ac:chgData name="" userId="3b99287881d56c4f" providerId="LiveId" clId="{14DB7CA6-AFC2-4A64-80D7-6B0F3D66BE12}" dt="2020-08-01T11:49:36.554" v="2148" actId="478"/>
          <ac:spMkLst>
            <pc:docMk/>
            <pc:sldMk cId="2421181203" sldId="1520"/>
            <ac:spMk id="8" creationId="{0E666C97-A84D-1944-9F0B-2D1A2DE3698B}"/>
          </ac:spMkLst>
        </pc:spChg>
        <pc:spChg chg="mod">
          <ac:chgData name="" userId="3b99287881d56c4f" providerId="LiveId" clId="{14DB7CA6-AFC2-4A64-80D7-6B0F3D66BE12}" dt="2020-08-01T12:17:45.123" v="2316"/>
          <ac:spMkLst>
            <pc:docMk/>
            <pc:sldMk cId="2421181203" sldId="1520"/>
            <ac:spMk id="9" creationId="{1AF2A287-4596-324E-B5FE-5C01F84D53FD}"/>
          </ac:spMkLst>
        </pc:spChg>
        <pc:spChg chg="mod">
          <ac:chgData name="" userId="3b99287881d56c4f" providerId="LiveId" clId="{14DB7CA6-AFC2-4A64-80D7-6B0F3D66BE12}" dt="2020-08-01T12:09:14.939" v="2294" actId="14100"/>
          <ac:spMkLst>
            <pc:docMk/>
            <pc:sldMk cId="2421181203" sldId="1520"/>
            <ac:spMk id="10" creationId="{7BCEA895-DDF4-B047-92BC-2CAAC43DBDE9}"/>
          </ac:spMkLst>
        </pc:spChg>
        <pc:spChg chg="mod">
          <ac:chgData name="" userId="3b99287881d56c4f" providerId="LiveId" clId="{14DB7CA6-AFC2-4A64-80D7-6B0F3D66BE12}" dt="2020-08-01T12:09:14.939" v="2294" actId="14100"/>
          <ac:spMkLst>
            <pc:docMk/>
            <pc:sldMk cId="2421181203" sldId="1520"/>
            <ac:spMk id="11" creationId="{59259CE9-DF69-BA42-9AC4-1F457F2104B0}"/>
          </ac:spMkLst>
        </pc:spChg>
        <pc:spChg chg="mod">
          <ac:chgData name="" userId="3b99287881d56c4f" providerId="LiveId" clId="{14DB7CA6-AFC2-4A64-80D7-6B0F3D66BE12}" dt="2020-08-01T12:09:14.939" v="2294" actId="14100"/>
          <ac:spMkLst>
            <pc:docMk/>
            <pc:sldMk cId="2421181203" sldId="1520"/>
            <ac:spMk id="12" creationId="{9107D3F1-A7D7-1843-A01C-AC8759B55FBF}"/>
          </ac:spMkLst>
        </pc:spChg>
        <pc:spChg chg="mod">
          <ac:chgData name="" userId="3b99287881d56c4f" providerId="LiveId" clId="{14DB7CA6-AFC2-4A64-80D7-6B0F3D66BE12}" dt="2020-08-01T12:09:14.939" v="2294" actId="14100"/>
          <ac:spMkLst>
            <pc:docMk/>
            <pc:sldMk cId="2421181203" sldId="1520"/>
            <ac:spMk id="13" creationId="{050B9D73-99D5-EA4D-ACDF-E66919C1FF4F}"/>
          </ac:spMkLst>
        </pc:spChg>
        <pc:spChg chg="del mod">
          <ac:chgData name="" userId="3b99287881d56c4f" providerId="LiveId" clId="{14DB7CA6-AFC2-4A64-80D7-6B0F3D66BE12}" dt="2020-08-01T12:27:19.717" v="2422" actId="478"/>
          <ac:spMkLst>
            <pc:docMk/>
            <pc:sldMk cId="2421181203" sldId="1520"/>
            <ac:spMk id="14" creationId="{B5E540D3-0818-9845-94B8-CA9A9B0B99AB}"/>
          </ac:spMkLst>
        </pc:spChg>
        <pc:spChg chg="del mod">
          <ac:chgData name="" userId="3b99287881d56c4f" providerId="LiveId" clId="{14DB7CA6-AFC2-4A64-80D7-6B0F3D66BE12}" dt="2020-08-01T12:27:13.935" v="2420" actId="478"/>
          <ac:spMkLst>
            <pc:docMk/>
            <pc:sldMk cId="2421181203" sldId="1520"/>
            <ac:spMk id="15" creationId="{FDCD596D-2F77-2247-A8B7-C564ED861AAB}"/>
          </ac:spMkLst>
        </pc:spChg>
        <pc:spChg chg="del mod">
          <ac:chgData name="" userId="3b99287881d56c4f" providerId="LiveId" clId="{14DB7CA6-AFC2-4A64-80D7-6B0F3D66BE12}" dt="2020-08-01T12:27:16.702" v="2421" actId="478"/>
          <ac:spMkLst>
            <pc:docMk/>
            <pc:sldMk cId="2421181203" sldId="1520"/>
            <ac:spMk id="16" creationId="{980A6654-0DF0-D843-B95E-999CC107C3D9}"/>
          </ac:spMkLst>
        </pc:spChg>
        <pc:spChg chg="del">
          <ac:chgData name="" userId="3b99287881d56c4f" providerId="LiveId" clId="{14DB7CA6-AFC2-4A64-80D7-6B0F3D66BE12}" dt="2020-08-01T11:49:37.823" v="2149" actId="478"/>
          <ac:spMkLst>
            <pc:docMk/>
            <pc:sldMk cId="2421181203" sldId="1520"/>
            <ac:spMk id="56" creationId="{5025A628-4357-E647-A9BD-BD7A817C2E14}"/>
          </ac:spMkLst>
        </pc:spChg>
        <pc:spChg chg="mod">
          <ac:chgData name="" userId="3b99287881d56c4f" providerId="LiveId" clId="{14DB7CA6-AFC2-4A64-80D7-6B0F3D66BE12}" dt="2020-08-01T12:18:27.805" v="2329" actId="207"/>
          <ac:spMkLst>
            <pc:docMk/>
            <pc:sldMk cId="2421181203" sldId="1520"/>
            <ac:spMk id="57" creationId="{F53F382E-0429-9E45-B7BD-7AF8D43391CE}"/>
          </ac:spMkLst>
        </pc:spChg>
        <pc:spChg chg="mod">
          <ac:chgData name="" userId="3b99287881d56c4f" providerId="LiveId" clId="{14DB7CA6-AFC2-4A64-80D7-6B0F3D66BE12}" dt="2020-08-01T12:18:38.400" v="2332" actId="207"/>
          <ac:spMkLst>
            <pc:docMk/>
            <pc:sldMk cId="2421181203" sldId="1520"/>
            <ac:spMk id="58" creationId="{ED5D498C-FA82-4B4C-ADDC-8055F9508642}"/>
          </ac:spMkLst>
        </pc:spChg>
        <pc:spChg chg="mod">
          <ac:chgData name="" userId="3b99287881d56c4f" providerId="LiveId" clId="{14DB7CA6-AFC2-4A64-80D7-6B0F3D66BE12}" dt="2020-08-01T12:18:48.588" v="2335" actId="207"/>
          <ac:spMkLst>
            <pc:docMk/>
            <pc:sldMk cId="2421181203" sldId="1520"/>
            <ac:spMk id="59" creationId="{B51FBB48-FCF7-234D-A4E1-CC67FF1A2B69}"/>
          </ac:spMkLst>
        </pc:spChg>
        <pc:spChg chg="add mod">
          <ac:chgData name="" userId="3b99287881d56c4f" providerId="LiveId" clId="{14DB7CA6-AFC2-4A64-80D7-6B0F3D66BE12}" dt="2020-08-02T03:03:00.239" v="3341" actId="207"/>
          <ac:spMkLst>
            <pc:docMk/>
            <pc:sldMk cId="2421181203" sldId="1520"/>
            <ac:spMk id="60" creationId="{1E105B5C-BDFB-403B-8992-18F1B049B0B6}"/>
          </ac:spMkLst>
        </pc:spChg>
        <pc:spChg chg="add mod">
          <ac:chgData name="" userId="3b99287881d56c4f" providerId="LiveId" clId="{14DB7CA6-AFC2-4A64-80D7-6B0F3D66BE12}" dt="2020-08-02T03:21:51.899" v="3589" actId="207"/>
          <ac:spMkLst>
            <pc:docMk/>
            <pc:sldMk cId="2421181203" sldId="1520"/>
            <ac:spMk id="70" creationId="{045570D2-5815-4FAC-9462-5A84554A0F0A}"/>
          </ac:spMkLst>
        </pc:spChg>
        <pc:spChg chg="add mod">
          <ac:chgData name="" userId="3b99287881d56c4f" providerId="LiveId" clId="{14DB7CA6-AFC2-4A64-80D7-6B0F3D66BE12}" dt="2020-08-01T12:09:14.939" v="2294" actId="14100"/>
          <ac:spMkLst>
            <pc:docMk/>
            <pc:sldMk cId="2421181203" sldId="1520"/>
            <ac:spMk id="88" creationId="{F20B60CD-8895-4F10-9836-8259F7BB1FE1}"/>
          </ac:spMkLst>
        </pc:spChg>
        <pc:spChg chg="add mod">
          <ac:chgData name="" userId="3b99287881d56c4f" providerId="LiveId" clId="{14DB7CA6-AFC2-4A64-80D7-6B0F3D66BE12}" dt="2020-08-01T12:09:28.352" v="2295" actId="1076"/>
          <ac:spMkLst>
            <pc:docMk/>
            <pc:sldMk cId="2421181203" sldId="1520"/>
            <ac:spMk id="105" creationId="{90D83D8F-9965-4D36-9B69-14E9D5F41318}"/>
          </ac:spMkLst>
        </pc:spChg>
        <pc:spChg chg="add mod">
          <ac:chgData name="" userId="3b99287881d56c4f" providerId="LiveId" clId="{14DB7CA6-AFC2-4A64-80D7-6B0F3D66BE12}" dt="2020-08-02T03:20:16.432" v="3554" actId="207"/>
          <ac:spMkLst>
            <pc:docMk/>
            <pc:sldMk cId="2421181203" sldId="1520"/>
            <ac:spMk id="106" creationId="{2D99F7D1-D5F6-4807-B284-D145A79CD21D}"/>
          </ac:spMkLst>
        </pc:spChg>
        <pc:spChg chg="add mod">
          <ac:chgData name="" userId="3b99287881d56c4f" providerId="LiveId" clId="{14DB7CA6-AFC2-4A64-80D7-6B0F3D66BE12}" dt="2020-08-01T12:56:27.179" v="2568" actId="114"/>
          <ac:spMkLst>
            <pc:docMk/>
            <pc:sldMk cId="2421181203" sldId="1520"/>
            <ac:spMk id="108" creationId="{B5831492-2827-404B-9FD5-07084BD46361}"/>
          </ac:spMkLst>
        </pc:spChg>
        <pc:spChg chg="add mod">
          <ac:chgData name="" userId="3b99287881d56c4f" providerId="LiveId" clId="{14DB7CA6-AFC2-4A64-80D7-6B0F3D66BE12}" dt="2020-08-01T12:56:29.643" v="2569" actId="114"/>
          <ac:spMkLst>
            <pc:docMk/>
            <pc:sldMk cId="2421181203" sldId="1520"/>
            <ac:spMk id="109" creationId="{01AD8465-E5BC-48B3-A53F-EBB2D23A7E13}"/>
          </ac:spMkLst>
        </pc:spChg>
        <pc:spChg chg="add mod">
          <ac:chgData name="" userId="3b99287881d56c4f" providerId="LiveId" clId="{14DB7CA6-AFC2-4A64-80D7-6B0F3D66BE12}" dt="2020-08-01T12:56:36.075" v="2571" actId="114"/>
          <ac:spMkLst>
            <pc:docMk/>
            <pc:sldMk cId="2421181203" sldId="1520"/>
            <ac:spMk id="111" creationId="{7500F573-8FD4-46AC-8A27-20A572990466}"/>
          </ac:spMkLst>
        </pc:spChg>
        <pc:spChg chg="add mod ord">
          <ac:chgData name="" userId="3b99287881d56c4f" providerId="LiveId" clId="{14DB7CA6-AFC2-4A64-80D7-6B0F3D66BE12}" dt="2020-08-01T13:03:27.328" v="2659" actId="1076"/>
          <ac:spMkLst>
            <pc:docMk/>
            <pc:sldMk cId="2421181203" sldId="1520"/>
            <ac:spMk id="112" creationId="{565B28E9-0820-4333-9F0D-42F58300D703}"/>
          </ac:spMkLst>
        </pc:spChg>
        <pc:spChg chg="add mod">
          <ac:chgData name="" userId="3b99287881d56c4f" providerId="LiveId" clId="{14DB7CA6-AFC2-4A64-80D7-6B0F3D66BE12}" dt="2020-08-02T21:08:16.549" v="4407" actId="20577"/>
          <ac:spMkLst>
            <pc:docMk/>
            <pc:sldMk cId="2421181203" sldId="1520"/>
            <ac:spMk id="115" creationId="{8D531490-35E3-4230-98B0-FEBFA7CC1E2A}"/>
          </ac:spMkLst>
        </pc:spChg>
        <pc:spChg chg="add mod">
          <ac:chgData name="" userId="3b99287881d56c4f" providerId="LiveId" clId="{14DB7CA6-AFC2-4A64-80D7-6B0F3D66BE12}" dt="2020-08-01T13:03:05.802" v="2652" actId="1076"/>
          <ac:spMkLst>
            <pc:docMk/>
            <pc:sldMk cId="2421181203" sldId="1520"/>
            <ac:spMk id="124" creationId="{32330CA3-B6E1-430C-BF59-F860F85F8903}"/>
          </ac:spMkLst>
        </pc:spChg>
        <pc:spChg chg="mod topLvl">
          <ac:chgData name="" userId="3b99287881d56c4f" providerId="LiveId" clId="{14DB7CA6-AFC2-4A64-80D7-6B0F3D66BE12}" dt="2020-08-01T12:52:46.836" v="2540" actId="1076"/>
          <ac:spMkLst>
            <pc:docMk/>
            <pc:sldMk cId="2421181203" sldId="1520"/>
            <ac:spMk id="132" creationId="{E62F180A-5349-B443-B731-612D11A1AD3D}"/>
          </ac:spMkLst>
        </pc:spChg>
        <pc:spChg chg="mod topLvl">
          <ac:chgData name="" userId="3b99287881d56c4f" providerId="LiveId" clId="{14DB7CA6-AFC2-4A64-80D7-6B0F3D66BE12}" dt="2020-08-01T12:52:46.836" v="2540" actId="1076"/>
          <ac:spMkLst>
            <pc:docMk/>
            <pc:sldMk cId="2421181203" sldId="1520"/>
            <ac:spMk id="133" creationId="{E088A034-0670-584D-97DC-D50224C73809}"/>
          </ac:spMkLst>
        </pc:spChg>
        <pc:spChg chg="mod topLvl">
          <ac:chgData name="" userId="3b99287881d56c4f" providerId="LiveId" clId="{14DB7CA6-AFC2-4A64-80D7-6B0F3D66BE12}" dt="2020-08-01T12:52:46.836" v="2540" actId="1076"/>
          <ac:spMkLst>
            <pc:docMk/>
            <pc:sldMk cId="2421181203" sldId="1520"/>
            <ac:spMk id="134" creationId="{6F48DA37-FFAB-E242-B64D-00C16BB0B24C}"/>
          </ac:spMkLst>
        </pc:spChg>
        <pc:spChg chg="del mod">
          <ac:chgData name="" userId="3b99287881d56c4f" providerId="LiveId" clId="{14DB7CA6-AFC2-4A64-80D7-6B0F3D66BE12}" dt="2020-08-01T12:49:56.774" v="2530" actId="478"/>
          <ac:spMkLst>
            <pc:docMk/>
            <pc:sldMk cId="2421181203" sldId="1520"/>
            <ac:spMk id="135" creationId="{C48B5C58-C3E3-574D-A8DB-8004414290D3}"/>
          </ac:spMkLst>
        </pc:spChg>
        <pc:spChg chg="del mod topLvl">
          <ac:chgData name="" userId="3b99287881d56c4f" providerId="LiveId" clId="{14DB7CA6-AFC2-4A64-80D7-6B0F3D66BE12}" dt="2020-08-01T13:00:52.356" v="2614" actId="478"/>
          <ac:spMkLst>
            <pc:docMk/>
            <pc:sldMk cId="2421181203" sldId="1520"/>
            <ac:spMk id="136" creationId="{DE12CE88-39F1-6046-A2EB-46956AE1A218}"/>
          </ac:spMkLst>
        </pc:spChg>
        <pc:spChg chg="add mod">
          <ac:chgData name="" userId="3b99287881d56c4f" providerId="LiveId" clId="{14DB7CA6-AFC2-4A64-80D7-6B0F3D66BE12}" dt="2020-08-02T03:04:17.929" v="3350" actId="207"/>
          <ac:spMkLst>
            <pc:docMk/>
            <pc:sldMk cId="2421181203" sldId="1520"/>
            <ac:spMk id="137" creationId="{3DA86507-FBE2-4012-A385-112F133E8E74}"/>
          </ac:spMkLst>
        </pc:spChg>
        <pc:spChg chg="add mod">
          <ac:chgData name="" userId="3b99287881d56c4f" providerId="LiveId" clId="{14DB7CA6-AFC2-4A64-80D7-6B0F3D66BE12}" dt="2020-08-02T03:03:53.199" v="3349" actId="13822"/>
          <ac:spMkLst>
            <pc:docMk/>
            <pc:sldMk cId="2421181203" sldId="1520"/>
            <ac:spMk id="138" creationId="{5AB187FB-54A9-45A0-A5B1-8353B2866414}"/>
          </ac:spMkLst>
        </pc:spChg>
        <pc:spChg chg="add mod">
          <ac:chgData name="" userId="3b99287881d56c4f" providerId="LiveId" clId="{14DB7CA6-AFC2-4A64-80D7-6B0F3D66BE12}" dt="2020-08-02T03:04:22.775" v="3351" actId="207"/>
          <ac:spMkLst>
            <pc:docMk/>
            <pc:sldMk cId="2421181203" sldId="1520"/>
            <ac:spMk id="140" creationId="{5603DEBC-03ED-4103-BC28-777D3FF35B5B}"/>
          </ac:spMkLst>
        </pc:spChg>
        <pc:spChg chg="add mod">
          <ac:chgData name="" userId="3b99287881d56c4f" providerId="LiveId" clId="{14DB7CA6-AFC2-4A64-80D7-6B0F3D66BE12}" dt="2020-08-01T13:02:26.866" v="2647" actId="1076"/>
          <ac:spMkLst>
            <pc:docMk/>
            <pc:sldMk cId="2421181203" sldId="1520"/>
            <ac:spMk id="141" creationId="{03C5DF60-AC5C-4ECF-8C67-B885FD207DA2}"/>
          </ac:spMkLst>
        </pc:spChg>
        <pc:spChg chg="add mod">
          <ac:chgData name="" userId="3b99287881d56c4f" providerId="LiveId" clId="{14DB7CA6-AFC2-4A64-80D7-6B0F3D66BE12}" dt="2020-08-01T13:03:53.810" v="2668" actId="1076"/>
          <ac:spMkLst>
            <pc:docMk/>
            <pc:sldMk cId="2421181203" sldId="1520"/>
            <ac:spMk id="143" creationId="{60B0CD09-5F7F-45E6-8466-A0594A11EC5B}"/>
          </ac:spMkLst>
        </pc:spChg>
        <pc:spChg chg="add del">
          <ac:chgData name="" userId="3b99287881d56c4f" providerId="LiveId" clId="{14DB7CA6-AFC2-4A64-80D7-6B0F3D66BE12}" dt="2020-08-02T03:08:10.283" v="3379"/>
          <ac:spMkLst>
            <pc:docMk/>
            <pc:sldMk cId="2421181203" sldId="1520"/>
            <ac:spMk id="144" creationId="{7423FC1E-A4AE-4827-A810-1C2CA472784C}"/>
          </ac:spMkLst>
        </pc:spChg>
        <pc:spChg chg="mod ord topLvl">
          <ac:chgData name="" userId="3b99287881d56c4f" providerId="LiveId" clId="{14DB7CA6-AFC2-4A64-80D7-6B0F3D66BE12}" dt="2020-08-01T13:03:53.810" v="2668" actId="1076"/>
          <ac:spMkLst>
            <pc:docMk/>
            <pc:sldMk cId="2421181203" sldId="1520"/>
            <ac:spMk id="145" creationId="{F331E5A1-B80F-1243-B192-2EB1175FBF97}"/>
          </ac:spMkLst>
        </pc:spChg>
        <pc:spChg chg="mod topLvl">
          <ac:chgData name="" userId="3b99287881d56c4f" providerId="LiveId" clId="{14DB7CA6-AFC2-4A64-80D7-6B0F3D66BE12}" dt="2020-08-02T03:02:36.767" v="3337" actId="207"/>
          <ac:spMkLst>
            <pc:docMk/>
            <pc:sldMk cId="2421181203" sldId="1520"/>
            <ac:spMk id="146" creationId="{7807DAC1-A3F5-C24D-98E7-4609D515EC3B}"/>
          </ac:spMkLst>
        </pc:spChg>
        <pc:spChg chg="mod topLvl">
          <ac:chgData name="" userId="3b99287881d56c4f" providerId="LiveId" clId="{14DB7CA6-AFC2-4A64-80D7-6B0F3D66BE12}" dt="2020-08-02T03:02:38.792" v="3338" actId="207"/>
          <ac:spMkLst>
            <pc:docMk/>
            <pc:sldMk cId="2421181203" sldId="1520"/>
            <ac:spMk id="147" creationId="{FC163594-9B08-7B44-83BB-8B7424BBBA3E}"/>
          </ac:spMkLst>
        </pc:spChg>
        <pc:spChg chg="mod topLvl">
          <ac:chgData name="" userId="3b99287881d56c4f" providerId="LiveId" clId="{14DB7CA6-AFC2-4A64-80D7-6B0F3D66BE12}" dt="2020-08-02T03:02:41.207" v="3339" actId="207"/>
          <ac:spMkLst>
            <pc:docMk/>
            <pc:sldMk cId="2421181203" sldId="1520"/>
            <ac:spMk id="148" creationId="{8E9B3DAE-ECDD-F545-AAE5-D6AF8391121D}"/>
          </ac:spMkLst>
        </pc:spChg>
        <pc:spChg chg="mod topLvl">
          <ac:chgData name="" userId="3b99287881d56c4f" providerId="LiveId" clId="{14DB7CA6-AFC2-4A64-80D7-6B0F3D66BE12}" dt="2020-08-01T12:59:06.635" v="2600" actId="114"/>
          <ac:spMkLst>
            <pc:docMk/>
            <pc:sldMk cId="2421181203" sldId="1520"/>
            <ac:spMk id="149" creationId="{FC15A88F-9F2C-3740-A79A-9E5AFB62495F}"/>
          </ac:spMkLst>
        </pc:spChg>
        <pc:spChg chg="mod topLvl">
          <ac:chgData name="" userId="3b99287881d56c4f" providerId="LiveId" clId="{14DB7CA6-AFC2-4A64-80D7-6B0F3D66BE12}" dt="2020-08-01T12:59:10.930" v="2602" actId="114"/>
          <ac:spMkLst>
            <pc:docMk/>
            <pc:sldMk cId="2421181203" sldId="1520"/>
            <ac:spMk id="150" creationId="{0C232902-E3C8-3643-B963-2750CF67F829}"/>
          </ac:spMkLst>
        </pc:spChg>
        <pc:spChg chg="mod topLvl">
          <ac:chgData name="" userId="3b99287881d56c4f" providerId="LiveId" clId="{14DB7CA6-AFC2-4A64-80D7-6B0F3D66BE12}" dt="2020-08-01T12:59:14.691" v="2604" actId="114"/>
          <ac:spMkLst>
            <pc:docMk/>
            <pc:sldMk cId="2421181203" sldId="1520"/>
            <ac:spMk id="151" creationId="{ED797928-E95E-FA42-8718-FE6CC4C38E41}"/>
          </ac:spMkLst>
        </pc:spChg>
        <pc:spChg chg="mod">
          <ac:chgData name="" userId="3b99287881d56c4f" providerId="LiveId" clId="{14DB7CA6-AFC2-4A64-80D7-6B0F3D66BE12}" dt="2020-08-01T11:52:29.279" v="2192" actId="1076"/>
          <ac:spMkLst>
            <pc:docMk/>
            <pc:sldMk cId="2421181203" sldId="1520"/>
            <ac:spMk id="152" creationId="{FB628CCD-182E-314C-8FBD-E4A2573A60B5}"/>
          </ac:spMkLst>
        </pc:spChg>
        <pc:spChg chg="mod">
          <ac:chgData name="" userId="3b99287881d56c4f" providerId="LiveId" clId="{14DB7CA6-AFC2-4A64-80D7-6B0F3D66BE12}" dt="2020-08-01T11:52:29.279" v="2192" actId="1076"/>
          <ac:spMkLst>
            <pc:docMk/>
            <pc:sldMk cId="2421181203" sldId="1520"/>
            <ac:spMk id="153" creationId="{22F716B2-8190-1043-AF32-E3ACABFB9F9A}"/>
          </ac:spMkLst>
        </pc:spChg>
        <pc:spChg chg="mod">
          <ac:chgData name="" userId="3b99287881d56c4f" providerId="LiveId" clId="{14DB7CA6-AFC2-4A64-80D7-6B0F3D66BE12}" dt="2020-08-01T11:52:29.279" v="2192" actId="1076"/>
          <ac:spMkLst>
            <pc:docMk/>
            <pc:sldMk cId="2421181203" sldId="1520"/>
            <ac:spMk id="154" creationId="{0BCE1F44-156F-E149-A826-02B207A1AC82}"/>
          </ac:spMkLst>
        </pc:spChg>
        <pc:spChg chg="mod">
          <ac:chgData name="" userId="3b99287881d56c4f" providerId="LiveId" clId="{14DB7CA6-AFC2-4A64-80D7-6B0F3D66BE12}" dt="2020-08-01T12:09:28.352" v="2295" actId="1076"/>
          <ac:spMkLst>
            <pc:docMk/>
            <pc:sldMk cId="2421181203" sldId="1520"/>
            <ac:spMk id="155" creationId="{8E415AE4-12D1-7741-8C1A-2857C549CEF3}"/>
          </ac:spMkLst>
        </pc:spChg>
        <pc:spChg chg="mod">
          <ac:chgData name="" userId="3b99287881d56c4f" providerId="LiveId" clId="{14DB7CA6-AFC2-4A64-80D7-6B0F3D66BE12}" dt="2020-08-02T03:19:35.227" v="3548" actId="1076"/>
          <ac:spMkLst>
            <pc:docMk/>
            <pc:sldMk cId="2421181203" sldId="1520"/>
            <ac:spMk id="156" creationId="{92F3EABB-75F2-3241-BC2A-F5C497967398}"/>
          </ac:spMkLst>
        </pc:spChg>
        <pc:spChg chg="mod">
          <ac:chgData name="" userId="3b99287881d56c4f" providerId="LiveId" clId="{14DB7CA6-AFC2-4A64-80D7-6B0F3D66BE12}" dt="2020-08-02T03:24:38.031" v="3599" actId="207"/>
          <ac:spMkLst>
            <pc:docMk/>
            <pc:sldMk cId="2421181203" sldId="1520"/>
            <ac:spMk id="157" creationId="{5072EEE7-F0D3-A147-9D8C-E3250D1E3FE7}"/>
          </ac:spMkLst>
        </pc:spChg>
        <pc:spChg chg="mod">
          <ac:chgData name="" userId="3b99287881d56c4f" providerId="LiveId" clId="{14DB7CA6-AFC2-4A64-80D7-6B0F3D66BE12}" dt="2020-08-02T03:24:34.303" v="3598" actId="207"/>
          <ac:spMkLst>
            <pc:docMk/>
            <pc:sldMk cId="2421181203" sldId="1520"/>
            <ac:spMk id="158" creationId="{C5B8CAC5-378D-DA43-88B7-0C11C0EB8DE9}"/>
          </ac:spMkLst>
        </pc:spChg>
        <pc:spChg chg="mod">
          <ac:chgData name="" userId="3b99287881d56c4f" providerId="LiveId" clId="{14DB7CA6-AFC2-4A64-80D7-6B0F3D66BE12}" dt="2020-08-02T03:24:29.628" v="3597" actId="207"/>
          <ac:spMkLst>
            <pc:docMk/>
            <pc:sldMk cId="2421181203" sldId="1520"/>
            <ac:spMk id="159" creationId="{66534955-5A49-074C-B736-18BB7879BA2C}"/>
          </ac:spMkLst>
        </pc:spChg>
        <pc:spChg chg="mod">
          <ac:chgData name="" userId="3b99287881d56c4f" providerId="LiveId" clId="{14DB7CA6-AFC2-4A64-80D7-6B0F3D66BE12}" dt="2020-08-02T03:20:04.469" v="3550" actId="207"/>
          <ac:spMkLst>
            <pc:docMk/>
            <pc:sldMk cId="2421181203" sldId="1520"/>
            <ac:spMk id="161" creationId="{DFD1C382-3AC7-BA43-B0B8-1678AB252415}"/>
          </ac:spMkLst>
        </pc:spChg>
        <pc:spChg chg="mod">
          <ac:chgData name="" userId="3b99287881d56c4f" providerId="LiveId" clId="{14DB7CA6-AFC2-4A64-80D7-6B0F3D66BE12}" dt="2020-08-02T03:20:11.669" v="3553" actId="207"/>
          <ac:spMkLst>
            <pc:docMk/>
            <pc:sldMk cId="2421181203" sldId="1520"/>
            <ac:spMk id="163" creationId="{42CF734E-5E9E-0142-B5FF-1F19845A2432}"/>
          </ac:spMkLst>
        </pc:spChg>
        <pc:spChg chg="mod">
          <ac:chgData name="" userId="3b99287881d56c4f" providerId="LiveId" clId="{14DB7CA6-AFC2-4A64-80D7-6B0F3D66BE12}" dt="2020-08-01T12:59:44.979" v="2608" actId="14100"/>
          <ac:spMkLst>
            <pc:docMk/>
            <pc:sldMk cId="2421181203" sldId="1520"/>
            <ac:spMk id="167" creationId="{CBAD361E-1948-0143-B340-0AFC7EE34747}"/>
          </ac:spMkLst>
        </pc:spChg>
        <pc:spChg chg="mod">
          <ac:chgData name="" userId="3b99287881d56c4f" providerId="LiveId" clId="{14DB7CA6-AFC2-4A64-80D7-6B0F3D66BE12}" dt="2020-08-01T13:03:42.626" v="2666" actId="14100"/>
          <ac:spMkLst>
            <pc:docMk/>
            <pc:sldMk cId="2421181203" sldId="1520"/>
            <ac:spMk id="169" creationId="{1B1667FE-8095-6142-9B95-F24EB6CBC37F}"/>
          </ac:spMkLst>
        </pc:spChg>
        <pc:spChg chg="mod">
          <ac:chgData name="" userId="3b99287881d56c4f" providerId="LiveId" clId="{14DB7CA6-AFC2-4A64-80D7-6B0F3D66BE12}" dt="2020-08-02T03:24:52.959" v="3603" actId="207"/>
          <ac:spMkLst>
            <pc:docMk/>
            <pc:sldMk cId="2421181203" sldId="1520"/>
            <ac:spMk id="171" creationId="{E9D82E7E-E75D-DC44-AFE3-68DC79C0CE27}"/>
          </ac:spMkLst>
        </pc:spChg>
        <pc:spChg chg="mod">
          <ac:chgData name="" userId="3b99287881d56c4f" providerId="LiveId" clId="{14DB7CA6-AFC2-4A64-80D7-6B0F3D66BE12}" dt="2020-08-01T13:02:21.050" v="2646" actId="14100"/>
          <ac:spMkLst>
            <pc:docMk/>
            <pc:sldMk cId="2421181203" sldId="1520"/>
            <ac:spMk id="172" creationId="{A2CB0DB1-77F3-C840-8B43-FB836B6479D3}"/>
          </ac:spMkLst>
        </pc:spChg>
        <pc:spChg chg="del">
          <ac:chgData name="" userId="3b99287881d56c4f" providerId="LiveId" clId="{14DB7CA6-AFC2-4A64-80D7-6B0F3D66BE12}" dt="2020-08-01T12:23:29.658" v="2368" actId="478"/>
          <ac:spMkLst>
            <pc:docMk/>
            <pc:sldMk cId="2421181203" sldId="1520"/>
            <ac:spMk id="173" creationId="{4B5635A7-DCF7-8940-89A9-49A3603F83CB}"/>
          </ac:spMkLst>
        </pc:spChg>
        <pc:spChg chg="mod">
          <ac:chgData name="" userId="3b99287881d56c4f" providerId="LiveId" clId="{14DB7CA6-AFC2-4A64-80D7-6B0F3D66BE12}" dt="2020-08-01T12:52:46.836" v="2540" actId="1076"/>
          <ac:spMkLst>
            <pc:docMk/>
            <pc:sldMk cId="2421181203" sldId="1520"/>
            <ac:spMk id="175" creationId="{9B15D79D-4D90-D146-AF43-22FF14AC8B08}"/>
          </ac:spMkLst>
        </pc:spChg>
        <pc:spChg chg="del">
          <ac:chgData name="" userId="3b99287881d56c4f" providerId="LiveId" clId="{14DB7CA6-AFC2-4A64-80D7-6B0F3D66BE12}" dt="2020-08-01T11:49:21.753" v="2147" actId="478"/>
          <ac:spMkLst>
            <pc:docMk/>
            <pc:sldMk cId="2421181203" sldId="1520"/>
            <ac:spMk id="176" creationId="{33845D7B-162B-6241-8344-3D9FC1059063}"/>
          </ac:spMkLst>
        </pc:spChg>
        <pc:grpChg chg="del mod">
          <ac:chgData name="" userId="3b99287881d56c4f" providerId="LiveId" clId="{14DB7CA6-AFC2-4A64-80D7-6B0F3D66BE12}" dt="2020-08-01T12:52:37.103" v="2539" actId="165"/>
          <ac:grpSpMkLst>
            <pc:docMk/>
            <pc:sldMk cId="2421181203" sldId="1520"/>
            <ac:grpSpMk id="162" creationId="{A99DBFFE-ADF8-2F4F-8D9A-3FA1CAC49DC1}"/>
          </ac:grpSpMkLst>
        </pc:grpChg>
        <pc:picChg chg="del mod">
          <ac:chgData name="" userId="3b99287881d56c4f" providerId="LiveId" clId="{14DB7CA6-AFC2-4A64-80D7-6B0F3D66BE12}" dt="2020-08-01T11:49:17.213" v="2146" actId="478"/>
          <ac:picMkLst>
            <pc:docMk/>
            <pc:sldMk cId="2421181203" sldId="1520"/>
            <ac:picMk id="1026" creationId="{5200BC30-4FEB-4175-AAB9-8E925A5D8555}"/>
          </ac:picMkLst>
        </pc:picChg>
        <pc:cxnChg chg="del mod">
          <ac:chgData name="" userId="3b99287881d56c4f" providerId="LiveId" clId="{14DB7CA6-AFC2-4A64-80D7-6B0F3D66BE12}" dt="2020-08-01T11:49:48.421" v="2157" actId="478"/>
          <ac:cxnSpMkLst>
            <pc:docMk/>
            <pc:sldMk cId="2421181203" sldId="1520"/>
            <ac:cxnSpMk id="18" creationId="{660B92B4-4B1F-E742-B52B-48AB6E350D3F}"/>
          </ac:cxnSpMkLst>
        </pc:cxnChg>
        <pc:cxnChg chg="mod">
          <ac:chgData name="" userId="3b99287881d56c4f" providerId="LiveId" clId="{14DB7CA6-AFC2-4A64-80D7-6B0F3D66BE12}" dt="2020-08-01T12:20:19.664" v="2352" actId="208"/>
          <ac:cxnSpMkLst>
            <pc:docMk/>
            <pc:sldMk cId="2421181203" sldId="1520"/>
            <ac:cxnSpMk id="21" creationId="{EC845C8E-E58A-B749-8536-B6F672D50FEF}"/>
          </ac:cxnSpMkLst>
        </pc:cxnChg>
        <pc:cxnChg chg="mod">
          <ac:chgData name="" userId="3b99287881d56c4f" providerId="LiveId" clId="{14DB7CA6-AFC2-4A64-80D7-6B0F3D66BE12}" dt="2020-08-01T12:09:09.632" v="2293" actId="14100"/>
          <ac:cxnSpMkLst>
            <pc:docMk/>
            <pc:sldMk cId="2421181203" sldId="1520"/>
            <ac:cxnSpMk id="24" creationId="{43B1A019-A192-7442-9BED-1922E793F599}"/>
          </ac:cxnSpMkLst>
        </pc:cxnChg>
        <pc:cxnChg chg="mod">
          <ac:chgData name="" userId="3b99287881d56c4f" providerId="LiveId" clId="{14DB7CA6-AFC2-4A64-80D7-6B0F3D66BE12}" dt="2020-08-01T12:09:09.632" v="2293" actId="14100"/>
          <ac:cxnSpMkLst>
            <pc:docMk/>
            <pc:sldMk cId="2421181203" sldId="1520"/>
            <ac:cxnSpMk id="27" creationId="{573AF7E1-E978-DF48-B4D5-D8E4EB574BA7}"/>
          </ac:cxnSpMkLst>
        </pc:cxnChg>
        <pc:cxnChg chg="del mod">
          <ac:chgData name="" userId="3b99287881d56c4f" providerId="LiveId" clId="{14DB7CA6-AFC2-4A64-80D7-6B0F3D66BE12}" dt="2020-08-01T11:49:49.543" v="2159" actId="478"/>
          <ac:cxnSpMkLst>
            <pc:docMk/>
            <pc:sldMk cId="2421181203" sldId="1520"/>
            <ac:cxnSpMk id="30" creationId="{49D7A838-25FC-6947-8123-F1CD6970CF35}"/>
          </ac:cxnSpMkLst>
        </pc:cxnChg>
        <pc:cxnChg chg="mod">
          <ac:chgData name="" userId="3b99287881d56c4f" providerId="LiveId" clId="{14DB7CA6-AFC2-4A64-80D7-6B0F3D66BE12}" dt="2020-08-01T12:20:30.359" v="2354" actId="208"/>
          <ac:cxnSpMkLst>
            <pc:docMk/>
            <pc:sldMk cId="2421181203" sldId="1520"/>
            <ac:cxnSpMk id="32" creationId="{96AAFC40-3189-E24E-9132-37FE2AA0ECF4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36" creationId="{A19B1967-FF91-0046-996D-F2D883DAB20D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39" creationId="{9687A955-47EB-B64F-8A22-E16D9ECFCC6C}"/>
          </ac:cxnSpMkLst>
        </pc:cxnChg>
        <pc:cxnChg chg="del mod">
          <ac:chgData name="" userId="3b99287881d56c4f" providerId="LiveId" clId="{14DB7CA6-AFC2-4A64-80D7-6B0F3D66BE12}" dt="2020-08-01T11:49:48.953" v="2158" actId="478"/>
          <ac:cxnSpMkLst>
            <pc:docMk/>
            <pc:sldMk cId="2421181203" sldId="1520"/>
            <ac:cxnSpMk id="42" creationId="{29B4F486-7350-AF48-9669-FCDA97375D1B}"/>
          </ac:cxnSpMkLst>
        </pc:cxnChg>
        <pc:cxnChg chg="mod">
          <ac:chgData name="" userId="3b99287881d56c4f" providerId="LiveId" clId="{14DB7CA6-AFC2-4A64-80D7-6B0F3D66BE12}" dt="2020-08-02T03:03:24.241" v="3346" actId="13822"/>
          <ac:cxnSpMkLst>
            <pc:docMk/>
            <pc:sldMk cId="2421181203" sldId="1520"/>
            <ac:cxnSpMk id="44" creationId="{84656A5D-CC8A-8F49-89F6-9CB9FE3DF961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48" creationId="{A35273DD-F550-B848-82FC-602486DBACA3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51" creationId="{8F6C2998-0653-C344-84F5-F3DBB4FAB5E8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66" creationId="{64E0C21C-F371-AE48-9ED2-691659311F11}"/>
          </ac:cxnSpMkLst>
        </pc:cxnChg>
        <pc:cxnChg chg="del mod">
          <ac:chgData name="" userId="3b99287881d56c4f" providerId="LiveId" clId="{14DB7CA6-AFC2-4A64-80D7-6B0F3D66BE12}" dt="2020-08-01T11:49:43.005" v="2153" actId="478"/>
          <ac:cxnSpMkLst>
            <pc:docMk/>
            <pc:sldMk cId="2421181203" sldId="1520"/>
            <ac:cxnSpMk id="68" creationId="{15CB5405-5DA5-8642-A2BD-5FE9E71953CD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69" creationId="{A0EACD3F-3325-B74E-AB5F-A6C15C3C0055}"/>
          </ac:cxnSpMkLst>
        </pc:cxnChg>
        <pc:cxnChg chg="del mod">
          <ac:chgData name="" userId="3b99287881d56c4f" providerId="LiveId" clId="{14DB7CA6-AFC2-4A64-80D7-6B0F3D66BE12}" dt="2020-08-01T11:49:45.350" v="2154" actId="478"/>
          <ac:cxnSpMkLst>
            <pc:docMk/>
            <pc:sldMk cId="2421181203" sldId="1520"/>
            <ac:cxnSpMk id="71" creationId="{E473EDFC-DB0B-1A45-ADBA-C68F600D72E4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72" creationId="{047CCFE7-A83E-6D48-9661-81D43188F483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74" creationId="{1AEF862E-E621-CC47-B7A5-5082B5630616}"/>
          </ac:cxnSpMkLst>
        </pc:cxnChg>
        <pc:cxnChg chg="del mod">
          <ac:chgData name="" userId="3b99287881d56c4f" providerId="LiveId" clId="{14DB7CA6-AFC2-4A64-80D7-6B0F3D66BE12}" dt="2020-08-01T11:49:46.755" v="2155" actId="478"/>
          <ac:cxnSpMkLst>
            <pc:docMk/>
            <pc:sldMk cId="2421181203" sldId="1520"/>
            <ac:cxnSpMk id="75" creationId="{73C21226-75A4-F445-A262-10345F3B113D}"/>
          </ac:cxnSpMkLst>
        </pc:cxnChg>
        <pc:cxnChg chg="del mod">
          <ac:chgData name="" userId="3b99287881d56c4f" providerId="LiveId" clId="{14DB7CA6-AFC2-4A64-80D7-6B0F3D66BE12}" dt="2020-08-01T11:49:47.439" v="2156" actId="478"/>
          <ac:cxnSpMkLst>
            <pc:docMk/>
            <pc:sldMk cId="2421181203" sldId="1520"/>
            <ac:cxnSpMk id="76" creationId="{27DD56B7-6505-A54F-A7EF-D8DABAB98525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78" creationId="{ECF40E79-ED40-8541-AE9B-1330A8F7D9F3}"/>
          </ac:cxnSpMkLst>
        </pc:cxnChg>
        <pc:cxnChg chg="del mod">
          <ac:chgData name="" userId="3b99287881d56c4f" providerId="LiveId" clId="{14DB7CA6-AFC2-4A64-80D7-6B0F3D66BE12}" dt="2020-08-01T11:49:42.644" v="2152" actId="478"/>
          <ac:cxnSpMkLst>
            <pc:docMk/>
            <pc:sldMk cId="2421181203" sldId="1520"/>
            <ac:cxnSpMk id="80" creationId="{0DBD7CEA-AD8E-BF45-B6CD-2954F2EC7827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81" creationId="{98AB5920-4C15-AF48-86C2-17A637E558F5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83" creationId="{68E7AC1A-0F37-4B43-B296-81AE474F1CAB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84" creationId="{739B98CC-08FD-B34D-9F39-D70AAD0BCFAC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86" creationId="{1D76EFA4-4345-B14A-98D5-A31E27C437C1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87" creationId="{D90EABD9-E6C4-D546-A5C5-0ED9FF05ADFB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89" creationId="{A5F549A9-6046-B14D-AA9E-8E12DD431A99}"/>
          </ac:cxnSpMkLst>
        </pc:cxnChg>
        <pc:cxnChg chg="del mod">
          <ac:chgData name="" userId="3b99287881d56c4f" providerId="LiveId" clId="{14DB7CA6-AFC2-4A64-80D7-6B0F3D66BE12}" dt="2020-08-01T11:49:40.967" v="2150" actId="478"/>
          <ac:cxnSpMkLst>
            <pc:docMk/>
            <pc:sldMk cId="2421181203" sldId="1520"/>
            <ac:cxnSpMk id="92" creationId="{1F82DE38-8DEA-AD4F-A2C1-109A58DA1EF7}"/>
          </ac:cxnSpMkLst>
        </pc:cxnChg>
        <pc:cxnChg chg="add 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93" creationId="{72D7EF18-2B75-4116-8535-58B9D7D7A153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95" creationId="{805873C6-15E4-634A-BD32-1E4F9CFA8E45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98" creationId="{BAFADFC9-6A4F-D24E-8331-29AAA6626774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101" creationId="{84132929-88A7-FD41-99B2-4E6800385389}"/>
          </ac:cxnSpMkLst>
        </pc:cxnChg>
        <pc:cxnChg chg="del mod">
          <ac:chgData name="" userId="3b99287881d56c4f" providerId="LiveId" clId="{14DB7CA6-AFC2-4A64-80D7-6B0F3D66BE12}" dt="2020-08-01T11:49:41.656" v="2151" actId="478"/>
          <ac:cxnSpMkLst>
            <pc:docMk/>
            <pc:sldMk cId="2421181203" sldId="1520"/>
            <ac:cxnSpMk id="104" creationId="{D08131C8-986F-1341-A985-9E5EF29DC266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107" creationId="{BDFCF51B-C44F-0741-91CB-7F807A3BF105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110" creationId="{988B7492-F870-DD46-A3C0-9A4C0CCD6652}"/>
          </ac:cxnSpMkLst>
        </pc:cxnChg>
        <pc:cxnChg chg="mod">
          <ac:chgData name="" userId="3b99287881d56c4f" providerId="LiveId" clId="{14DB7CA6-AFC2-4A64-80D7-6B0F3D66BE12}" dt="2020-08-01T12:09:14.939" v="2294" actId="14100"/>
          <ac:cxnSpMkLst>
            <pc:docMk/>
            <pc:sldMk cId="2421181203" sldId="1520"/>
            <ac:cxnSpMk id="113" creationId="{21A0FFF9-3DFD-0348-A0AB-A33E2393FBFE}"/>
          </ac:cxnSpMkLst>
        </pc:cxnChg>
        <pc:cxnChg chg="add mod ord">
          <ac:chgData name="" userId="3b99287881d56c4f" providerId="LiveId" clId="{14DB7CA6-AFC2-4A64-80D7-6B0F3D66BE12}" dt="2020-08-01T13:03:27.328" v="2659" actId="1076"/>
          <ac:cxnSpMkLst>
            <pc:docMk/>
            <pc:sldMk cId="2421181203" sldId="1520"/>
            <ac:cxnSpMk id="114" creationId="{C166346C-9512-41BD-B0B3-976F3EA8F856}"/>
          </ac:cxnSpMkLst>
        </pc:cxnChg>
        <pc:cxnChg chg="add mod">
          <ac:chgData name="" userId="3b99287881d56c4f" providerId="LiveId" clId="{14DB7CA6-AFC2-4A64-80D7-6B0F3D66BE12}" dt="2020-08-01T13:03:01.914" v="2651" actId="14100"/>
          <ac:cxnSpMkLst>
            <pc:docMk/>
            <pc:sldMk cId="2421181203" sldId="1520"/>
            <ac:cxnSpMk id="116" creationId="{F9791967-BD53-4FEC-AE97-23FC4D28174E}"/>
          </ac:cxnSpMkLst>
        </pc:cxnChg>
        <pc:cxnChg chg="add del mod">
          <ac:chgData name="" userId="3b99287881d56c4f" providerId="LiveId" clId="{14DB7CA6-AFC2-4A64-80D7-6B0F3D66BE12}" dt="2020-08-01T12:48:15.579" v="2512" actId="478"/>
          <ac:cxnSpMkLst>
            <pc:docMk/>
            <pc:sldMk cId="2421181203" sldId="1520"/>
            <ac:cxnSpMk id="119" creationId="{B8ECFB53-FAE6-4477-B841-703F1BB4F587}"/>
          </ac:cxnSpMkLst>
        </pc:cxnChg>
        <pc:cxnChg chg="add mod">
          <ac:chgData name="" userId="3b99287881d56c4f" providerId="LiveId" clId="{14DB7CA6-AFC2-4A64-80D7-6B0F3D66BE12}" dt="2020-08-02T03:03:46.230" v="3348" actId="13822"/>
          <ac:cxnSpMkLst>
            <pc:docMk/>
            <pc:sldMk cId="2421181203" sldId="1520"/>
            <ac:cxnSpMk id="130" creationId="{456EE272-662C-4CD6-A0F6-54B89E0440D6}"/>
          </ac:cxnSpMkLst>
        </pc:cxnChg>
        <pc:cxnChg chg="del mod topLvl">
          <ac:chgData name="" userId="3b99287881d56c4f" providerId="LiveId" clId="{14DB7CA6-AFC2-4A64-80D7-6B0F3D66BE12}" dt="2020-08-01T13:00:54.342" v="2615" actId="478"/>
          <ac:cxnSpMkLst>
            <pc:docMk/>
            <pc:sldMk cId="2421181203" sldId="1520"/>
            <ac:cxnSpMk id="139" creationId="{064726C9-803E-F44C-A6A4-972C997F0EEA}"/>
          </ac:cxnSpMkLst>
        </pc:cxnChg>
        <pc:cxnChg chg="add mod">
          <ac:chgData name="" userId="3b99287881d56c4f" providerId="LiveId" clId="{14DB7CA6-AFC2-4A64-80D7-6B0F3D66BE12}" dt="2020-08-01T13:03:49.243" v="2667" actId="14100"/>
          <ac:cxnSpMkLst>
            <pc:docMk/>
            <pc:sldMk cId="2421181203" sldId="1520"/>
            <ac:cxnSpMk id="142" creationId="{ED4729FD-955A-41FF-986D-5E4606B63ADF}"/>
          </ac:cxnSpMkLst>
        </pc:cxnChg>
      </pc:sldChg>
      <pc:sldChg chg="ord">
        <pc:chgData name="" userId="3b99287881d56c4f" providerId="LiveId" clId="{14DB7CA6-AFC2-4A64-80D7-6B0F3D66BE12}" dt="2020-07-31T08:13:24.456" v="1433"/>
        <pc:sldMkLst>
          <pc:docMk/>
          <pc:sldMk cId="2063312206" sldId="1521"/>
        </pc:sldMkLst>
      </pc:sldChg>
      <pc:sldChg chg="addSp delSp modSp add modAnim">
        <pc:chgData name="" userId="3b99287881d56c4f" providerId="LiveId" clId="{14DB7CA6-AFC2-4A64-80D7-6B0F3D66BE12}" dt="2020-08-04T04:37:16.756" v="11592" actId="478"/>
        <pc:sldMkLst>
          <pc:docMk/>
          <pc:sldMk cId="2040399839" sldId="1526"/>
        </pc:sldMkLst>
        <pc:spChg chg="add mod">
          <ac:chgData name="" userId="3b99287881d56c4f" providerId="LiveId" clId="{14DB7CA6-AFC2-4A64-80D7-6B0F3D66BE12}" dt="2020-07-31T03:18:13.804" v="1068" actId="1076"/>
          <ac:spMkLst>
            <pc:docMk/>
            <pc:sldMk cId="2040399839" sldId="1526"/>
            <ac:spMk id="2" creationId="{5E734FCA-85BD-4E17-9AA6-5B2384289407}"/>
          </ac:spMkLst>
        </pc:spChg>
        <pc:spChg chg="add mod">
          <ac:chgData name="" userId="3b99287881d56c4f" providerId="LiveId" clId="{14DB7CA6-AFC2-4A64-80D7-6B0F3D66BE12}" dt="2020-07-31T03:18:13.804" v="1068" actId="1076"/>
          <ac:spMkLst>
            <pc:docMk/>
            <pc:sldMk cId="2040399839" sldId="1526"/>
            <ac:spMk id="3" creationId="{CCDA3A18-B3BB-4F41-9091-C7307023DDFF}"/>
          </ac:spMkLst>
        </pc:spChg>
        <pc:spChg chg="add mod">
          <ac:chgData name="" userId="3b99287881d56c4f" providerId="LiveId" clId="{14DB7CA6-AFC2-4A64-80D7-6B0F3D66BE12}" dt="2020-07-31T03:18:13.804" v="1068" actId="1076"/>
          <ac:spMkLst>
            <pc:docMk/>
            <pc:sldMk cId="2040399839" sldId="1526"/>
            <ac:spMk id="4" creationId="{47F18706-C67C-42EB-97AC-374ABCF4E428}"/>
          </ac:spMkLst>
        </pc:spChg>
        <pc:spChg chg="mod">
          <ac:chgData name="" userId="3b99287881d56c4f" providerId="LiveId" clId="{14DB7CA6-AFC2-4A64-80D7-6B0F3D66BE12}" dt="2020-07-31T03:08:32.378" v="1043" actId="1076"/>
          <ac:spMkLst>
            <pc:docMk/>
            <pc:sldMk cId="2040399839" sldId="1526"/>
            <ac:spMk id="5" creationId="{C6A74282-9E85-F847-9A74-6C1D75972F9F}"/>
          </ac:spMkLst>
        </pc:spChg>
        <pc:spChg chg="add mod">
          <ac:chgData name="" userId="3b99287881d56c4f" providerId="LiveId" clId="{14DB7CA6-AFC2-4A64-80D7-6B0F3D66BE12}" dt="2020-07-31T03:18:13.804" v="1068" actId="1076"/>
          <ac:spMkLst>
            <pc:docMk/>
            <pc:sldMk cId="2040399839" sldId="1526"/>
            <ac:spMk id="6" creationId="{068E4953-90C7-4EBA-B7E5-4EF0978B1C71}"/>
          </ac:spMkLst>
        </pc:spChg>
        <pc:spChg chg="add mod">
          <ac:chgData name="" userId="3b99287881d56c4f" providerId="LiveId" clId="{14DB7CA6-AFC2-4A64-80D7-6B0F3D66BE12}" dt="2020-07-31T03:18:13.804" v="1068" actId="1076"/>
          <ac:spMkLst>
            <pc:docMk/>
            <pc:sldMk cId="2040399839" sldId="1526"/>
            <ac:spMk id="7" creationId="{AFF11F57-0B75-46DA-86E1-8DBDDDC407F7}"/>
          </ac:spMkLst>
        </pc:spChg>
        <pc:spChg chg="add mod">
          <ac:chgData name="" userId="3b99287881d56c4f" providerId="LiveId" clId="{14DB7CA6-AFC2-4A64-80D7-6B0F3D66BE12}" dt="2020-07-31T03:08:42.453" v="1044" actId="1076"/>
          <ac:spMkLst>
            <pc:docMk/>
            <pc:sldMk cId="2040399839" sldId="1526"/>
            <ac:spMk id="8" creationId="{DF549F1B-2DA5-440E-93CE-ED51250F2F4C}"/>
          </ac:spMkLst>
        </pc:spChg>
        <pc:spChg chg="add mod">
          <ac:chgData name="" userId="3b99287881d56c4f" providerId="LiveId" clId="{14DB7CA6-AFC2-4A64-80D7-6B0F3D66BE12}" dt="2020-07-31T03:26:17.275" v="1105" actId="1076"/>
          <ac:spMkLst>
            <pc:docMk/>
            <pc:sldMk cId="2040399839" sldId="1526"/>
            <ac:spMk id="9" creationId="{C7F4D749-155C-4AAA-8DAE-DA56BA154B54}"/>
          </ac:spMkLst>
        </pc:spChg>
        <pc:spChg chg="add mod">
          <ac:chgData name="" userId="3b99287881d56c4f" providerId="LiveId" clId="{14DB7CA6-AFC2-4A64-80D7-6B0F3D66BE12}" dt="2020-07-31T03:25:59.747" v="1103" actId="1076"/>
          <ac:spMkLst>
            <pc:docMk/>
            <pc:sldMk cId="2040399839" sldId="1526"/>
            <ac:spMk id="10" creationId="{7CD8BB86-936F-44AB-A3AC-B8A6E081697A}"/>
          </ac:spMkLst>
        </pc:spChg>
        <pc:spChg chg="add mod">
          <ac:chgData name="" userId="3b99287881d56c4f" providerId="LiveId" clId="{14DB7CA6-AFC2-4A64-80D7-6B0F3D66BE12}" dt="2020-07-31T03:08:42.453" v="1044" actId="1076"/>
          <ac:spMkLst>
            <pc:docMk/>
            <pc:sldMk cId="2040399839" sldId="1526"/>
            <ac:spMk id="11" creationId="{2CF04977-C2E3-497E-B29E-88DBDEBDA13F}"/>
          </ac:spMkLst>
        </pc:spChg>
        <pc:spChg chg="add mod">
          <ac:chgData name="" userId="3b99287881d56c4f" providerId="LiveId" clId="{14DB7CA6-AFC2-4A64-80D7-6B0F3D66BE12}" dt="2020-07-31T03:08:42.453" v="1044" actId="1076"/>
          <ac:spMkLst>
            <pc:docMk/>
            <pc:sldMk cId="2040399839" sldId="1526"/>
            <ac:spMk id="12" creationId="{44CA80E9-1A31-4A2C-8DFD-E642FCAD1CF8}"/>
          </ac:spMkLst>
        </pc:spChg>
        <pc:spChg chg="add mod">
          <ac:chgData name="" userId="3b99287881d56c4f" providerId="LiveId" clId="{14DB7CA6-AFC2-4A64-80D7-6B0F3D66BE12}" dt="2020-07-31T03:18:07.627" v="1067" actId="1076"/>
          <ac:spMkLst>
            <pc:docMk/>
            <pc:sldMk cId="2040399839" sldId="1526"/>
            <ac:spMk id="13" creationId="{A8505B08-9395-4ABE-B85C-BA049419FC84}"/>
          </ac:spMkLst>
        </pc:spChg>
        <pc:spChg chg="add mod">
          <ac:chgData name="" userId="3b99287881d56c4f" providerId="LiveId" clId="{14DB7CA6-AFC2-4A64-80D7-6B0F3D66BE12}" dt="2020-07-31T03:22:08.274" v="1096" actId="1076"/>
          <ac:spMkLst>
            <pc:docMk/>
            <pc:sldMk cId="2040399839" sldId="1526"/>
            <ac:spMk id="14" creationId="{67E542D1-A8F5-4FC8-A27E-100D41EC80A5}"/>
          </ac:spMkLst>
        </pc:spChg>
        <pc:spChg chg="add mod">
          <ac:chgData name="" userId="3b99287881d56c4f" providerId="LiveId" clId="{14DB7CA6-AFC2-4A64-80D7-6B0F3D66BE12}" dt="2020-07-31T03:10:21.871" v="1057" actId="207"/>
          <ac:spMkLst>
            <pc:docMk/>
            <pc:sldMk cId="2040399839" sldId="1526"/>
            <ac:spMk id="15" creationId="{ABFDBB04-D59F-417B-AD52-25DEEF9A52A2}"/>
          </ac:spMkLst>
        </pc:spChg>
        <pc:spChg chg="add mod">
          <ac:chgData name="" userId="3b99287881d56c4f" providerId="LiveId" clId="{14DB7CA6-AFC2-4A64-80D7-6B0F3D66BE12}" dt="2020-07-31T03:10:17.622" v="1055" actId="692"/>
          <ac:spMkLst>
            <pc:docMk/>
            <pc:sldMk cId="2040399839" sldId="1526"/>
            <ac:spMk id="16" creationId="{00DD9BC7-3260-4D70-8C07-C3E3D04BD927}"/>
          </ac:spMkLst>
        </pc:spChg>
        <pc:spChg chg="add mod">
          <ac:chgData name="" userId="3b99287881d56c4f" providerId="LiveId" clId="{14DB7CA6-AFC2-4A64-80D7-6B0F3D66BE12}" dt="2020-07-31T03:10:25.447" v="1059" actId="692"/>
          <ac:spMkLst>
            <pc:docMk/>
            <pc:sldMk cId="2040399839" sldId="1526"/>
            <ac:spMk id="17" creationId="{BFDFDE07-CF2D-4C33-B0BC-25E8A68CF0E3}"/>
          </ac:spMkLst>
        </pc:spChg>
        <pc:spChg chg="add mod">
          <ac:chgData name="" userId="3b99287881d56c4f" providerId="LiveId" clId="{14DB7CA6-AFC2-4A64-80D7-6B0F3D66BE12}" dt="2020-07-31T03:08:42.453" v="1044" actId="1076"/>
          <ac:spMkLst>
            <pc:docMk/>
            <pc:sldMk cId="2040399839" sldId="1526"/>
            <ac:spMk id="19" creationId="{200DE45A-222B-4A54-841D-EF5FD7AF070A}"/>
          </ac:spMkLst>
        </pc:spChg>
        <pc:spChg chg="add mod">
          <ac:chgData name="" userId="3b99287881d56c4f" providerId="LiveId" clId="{14DB7CA6-AFC2-4A64-80D7-6B0F3D66BE12}" dt="2020-07-31T03:08:54.650" v="1046" actId="13926"/>
          <ac:spMkLst>
            <pc:docMk/>
            <pc:sldMk cId="2040399839" sldId="1526"/>
            <ac:spMk id="20" creationId="{CAA22839-F0C6-43D9-8DBA-BE29477FDDAC}"/>
          </ac:spMkLst>
        </pc:spChg>
        <pc:spChg chg="add mod">
          <ac:chgData name="" userId="3b99287881d56c4f" providerId="LiveId" clId="{14DB7CA6-AFC2-4A64-80D7-6B0F3D66BE12}" dt="2020-07-31T03:14:48.130" v="1062" actId="1076"/>
          <ac:spMkLst>
            <pc:docMk/>
            <pc:sldMk cId="2040399839" sldId="1526"/>
            <ac:spMk id="21" creationId="{13441B59-2BAF-40BF-864B-3D99712CD388}"/>
          </ac:spMkLst>
        </pc:spChg>
        <pc:spChg chg="add mod ord">
          <ac:chgData name="" userId="3b99287881d56c4f" providerId="LiveId" clId="{14DB7CA6-AFC2-4A64-80D7-6B0F3D66BE12}" dt="2020-07-31T05:58:31.220" v="1212" actId="14100"/>
          <ac:spMkLst>
            <pc:docMk/>
            <pc:sldMk cId="2040399839" sldId="1526"/>
            <ac:spMk id="22" creationId="{9C04ACF5-C859-4F7C-B062-9CB332F776F7}"/>
          </ac:spMkLst>
        </pc:spChg>
        <pc:spChg chg="add del">
          <ac:chgData name="" userId="3b99287881d56c4f" providerId="LiveId" clId="{14DB7CA6-AFC2-4A64-80D7-6B0F3D66BE12}" dt="2020-07-31T02:32:23.242" v="494" actId="478"/>
          <ac:spMkLst>
            <pc:docMk/>
            <pc:sldMk cId="2040399839" sldId="1526"/>
            <ac:spMk id="23" creationId="{08AB4F2D-97F3-4D75-9F61-6F60CFB11609}"/>
          </ac:spMkLst>
        </pc:spChg>
        <pc:spChg chg="add del mod">
          <ac:chgData name="" userId="3b99287881d56c4f" providerId="LiveId" clId="{14DB7CA6-AFC2-4A64-80D7-6B0F3D66BE12}" dt="2020-07-31T05:54:29.309" v="1169" actId="478"/>
          <ac:spMkLst>
            <pc:docMk/>
            <pc:sldMk cId="2040399839" sldId="1526"/>
            <ac:spMk id="24" creationId="{62A6800E-AA1C-4C26-AEA9-8FCAD02F7202}"/>
          </ac:spMkLst>
        </pc:spChg>
        <pc:spChg chg="add mod">
          <ac:chgData name="" userId="3b99287881d56c4f" providerId="LiveId" clId="{14DB7CA6-AFC2-4A64-80D7-6B0F3D66BE12}" dt="2020-08-01T11:33:32.641" v="1986" actId="20577"/>
          <ac:spMkLst>
            <pc:docMk/>
            <pc:sldMk cId="2040399839" sldId="1526"/>
            <ac:spMk id="25" creationId="{13173F61-985A-4D4E-AF4C-0EF3CDDB0CEC}"/>
          </ac:spMkLst>
        </pc:spChg>
        <pc:spChg chg="add mod">
          <ac:chgData name="" userId="3b99287881d56c4f" providerId="LiveId" clId="{14DB7CA6-AFC2-4A64-80D7-6B0F3D66BE12}" dt="2020-07-31T05:54:22.131" v="1168" actId="1076"/>
          <ac:spMkLst>
            <pc:docMk/>
            <pc:sldMk cId="2040399839" sldId="1526"/>
            <ac:spMk id="26" creationId="{29ECFC11-26BF-42EB-AB97-34D73411B446}"/>
          </ac:spMkLst>
        </pc:spChg>
        <pc:spChg chg="add mod">
          <ac:chgData name="" userId="3b99287881d56c4f" providerId="LiveId" clId="{14DB7CA6-AFC2-4A64-80D7-6B0F3D66BE12}" dt="2020-07-31T05:54:56.740" v="1179" actId="1076"/>
          <ac:spMkLst>
            <pc:docMk/>
            <pc:sldMk cId="2040399839" sldId="1526"/>
            <ac:spMk id="27" creationId="{237847B6-C771-4DAE-8FC1-94FFB157796B}"/>
          </ac:spMkLst>
        </pc:spChg>
        <pc:spChg chg="add del mod">
          <ac:chgData name="" userId="3b99287881d56c4f" providerId="LiveId" clId="{14DB7CA6-AFC2-4A64-80D7-6B0F3D66BE12}" dt="2020-07-31T03:06:22.449" v="1018"/>
          <ac:spMkLst>
            <pc:docMk/>
            <pc:sldMk cId="2040399839" sldId="1526"/>
            <ac:spMk id="28" creationId="{3755CB55-D30D-417A-A500-32058FFC8C94}"/>
          </ac:spMkLst>
        </pc:spChg>
        <pc:spChg chg="add mod ord">
          <ac:chgData name="" userId="3b99287881d56c4f" providerId="LiveId" clId="{14DB7CA6-AFC2-4A64-80D7-6B0F3D66BE12}" dt="2020-07-31T03:26:44.294" v="1119" actId="20577"/>
          <ac:spMkLst>
            <pc:docMk/>
            <pc:sldMk cId="2040399839" sldId="1526"/>
            <ac:spMk id="29" creationId="{DE20AAB0-6E3A-4228-B748-9578D5A29221}"/>
          </ac:spMkLst>
        </pc:spChg>
        <pc:spChg chg="add mod">
          <ac:chgData name="" userId="3b99287881d56c4f" providerId="LiveId" clId="{14DB7CA6-AFC2-4A64-80D7-6B0F3D66BE12}" dt="2020-07-31T03:18:13.804" v="1068" actId="1076"/>
          <ac:spMkLst>
            <pc:docMk/>
            <pc:sldMk cId="2040399839" sldId="1526"/>
            <ac:spMk id="30" creationId="{76F8D0F0-F2B1-4830-87BB-F48A32C8A659}"/>
          </ac:spMkLst>
        </pc:spChg>
        <pc:spChg chg="add mod">
          <ac:chgData name="" userId="3b99287881d56c4f" providerId="LiveId" clId="{14DB7CA6-AFC2-4A64-80D7-6B0F3D66BE12}" dt="2020-07-31T03:18:13.804" v="1068" actId="1076"/>
          <ac:spMkLst>
            <pc:docMk/>
            <pc:sldMk cId="2040399839" sldId="1526"/>
            <ac:spMk id="32" creationId="{9DB9ACFE-ACD4-4719-8A66-3E4DCBEB5652}"/>
          </ac:spMkLst>
        </pc:spChg>
        <pc:spChg chg="add mod">
          <ac:chgData name="" userId="3b99287881d56c4f" providerId="LiveId" clId="{14DB7CA6-AFC2-4A64-80D7-6B0F3D66BE12}" dt="2020-07-31T03:18:13.804" v="1068" actId="1076"/>
          <ac:spMkLst>
            <pc:docMk/>
            <pc:sldMk cId="2040399839" sldId="1526"/>
            <ac:spMk id="37" creationId="{2D653D7E-E5D8-430A-BF7F-048E6B610CF2}"/>
          </ac:spMkLst>
        </pc:spChg>
        <pc:spChg chg="add del mod">
          <ac:chgData name="" userId="3b99287881d56c4f" providerId="LiveId" clId="{14DB7CA6-AFC2-4A64-80D7-6B0F3D66BE12}" dt="2020-07-31T02:50:05.387" v="820" actId="478"/>
          <ac:spMkLst>
            <pc:docMk/>
            <pc:sldMk cId="2040399839" sldId="1526"/>
            <ac:spMk id="45" creationId="{03474BF8-B70B-4C67-871A-9F9A2E9D4B38}"/>
          </ac:spMkLst>
        </pc:spChg>
        <pc:spChg chg="add del mod">
          <ac:chgData name="" userId="3b99287881d56c4f" providerId="LiveId" clId="{14DB7CA6-AFC2-4A64-80D7-6B0F3D66BE12}" dt="2020-07-31T02:51:58.817" v="845" actId="478"/>
          <ac:spMkLst>
            <pc:docMk/>
            <pc:sldMk cId="2040399839" sldId="1526"/>
            <ac:spMk id="46" creationId="{9D27DDC4-6D8D-4291-A537-CA826AAA6060}"/>
          </ac:spMkLst>
        </pc:spChg>
        <pc:spChg chg="add mod ord">
          <ac:chgData name="" userId="3b99287881d56c4f" providerId="LiveId" clId="{14DB7CA6-AFC2-4A64-80D7-6B0F3D66BE12}" dt="2020-07-31T05:39:47.870" v="1124" actId="164"/>
          <ac:spMkLst>
            <pc:docMk/>
            <pc:sldMk cId="2040399839" sldId="1526"/>
            <ac:spMk id="57" creationId="{A428F8D4-5D69-41D8-971F-2F1A2C09C8C8}"/>
          </ac:spMkLst>
        </pc:spChg>
        <pc:spChg chg="add mod">
          <ac:chgData name="" userId="3b99287881d56c4f" providerId="LiveId" clId="{14DB7CA6-AFC2-4A64-80D7-6B0F3D66BE12}" dt="2020-07-31T05:56:51.027" v="1204" actId="1076"/>
          <ac:spMkLst>
            <pc:docMk/>
            <pc:sldMk cId="2040399839" sldId="1526"/>
            <ac:spMk id="58" creationId="{3B7A6DD8-708B-4F59-8349-549AC8C7402B}"/>
          </ac:spMkLst>
        </pc:spChg>
        <pc:spChg chg="add del mod">
          <ac:chgData name="" userId="3b99287881d56c4f" providerId="LiveId" clId="{14DB7CA6-AFC2-4A64-80D7-6B0F3D66BE12}" dt="2020-07-31T03:08:08.617" v="1037" actId="478"/>
          <ac:spMkLst>
            <pc:docMk/>
            <pc:sldMk cId="2040399839" sldId="1526"/>
            <ac:spMk id="59" creationId="{B38C214E-C2E7-49A2-AEAA-52697D7F2AF1}"/>
          </ac:spMkLst>
        </pc:spChg>
        <pc:spChg chg="add del mod">
          <ac:chgData name="" userId="3b99287881d56c4f" providerId="LiveId" clId="{14DB7CA6-AFC2-4A64-80D7-6B0F3D66BE12}" dt="2020-07-31T05:55:21.171" v="1185" actId="478"/>
          <ac:spMkLst>
            <pc:docMk/>
            <pc:sldMk cId="2040399839" sldId="1526"/>
            <ac:spMk id="60" creationId="{AE7A69FE-7C69-4DB2-BEA3-3711E4EE04AE}"/>
          </ac:spMkLst>
        </pc:spChg>
        <pc:spChg chg="add mod">
          <ac:chgData name="" userId="3b99287881d56c4f" providerId="LiveId" clId="{14DB7CA6-AFC2-4A64-80D7-6B0F3D66BE12}" dt="2020-07-31T05:56:49.035" v="1203" actId="1076"/>
          <ac:spMkLst>
            <pc:docMk/>
            <pc:sldMk cId="2040399839" sldId="1526"/>
            <ac:spMk id="61" creationId="{C564AAE5-3750-404E-A0A4-024D35A4B95A}"/>
          </ac:spMkLst>
        </pc:spChg>
        <pc:spChg chg="add mod">
          <ac:chgData name="" userId="3b99287881d56c4f" providerId="LiveId" clId="{14DB7CA6-AFC2-4A64-80D7-6B0F3D66BE12}" dt="2020-07-31T05:56:41.372" v="1202" actId="1076"/>
          <ac:spMkLst>
            <pc:docMk/>
            <pc:sldMk cId="2040399839" sldId="1526"/>
            <ac:spMk id="62" creationId="{678147B9-87E4-47CE-859C-D11222AA8BF1}"/>
          </ac:spMkLst>
        </pc:spChg>
        <pc:spChg chg="add mod">
          <ac:chgData name="" userId="3b99287881d56c4f" providerId="LiveId" clId="{14DB7CA6-AFC2-4A64-80D7-6B0F3D66BE12}" dt="2020-07-31T05:56:17.475" v="1198" actId="1076"/>
          <ac:spMkLst>
            <pc:docMk/>
            <pc:sldMk cId="2040399839" sldId="1526"/>
            <ac:spMk id="64" creationId="{D8F0C682-BC7F-45AB-BB6C-3B20E6AF4495}"/>
          </ac:spMkLst>
        </pc:spChg>
        <pc:spChg chg="add mod">
          <ac:chgData name="" userId="3b99287881d56c4f" providerId="LiveId" clId="{14DB7CA6-AFC2-4A64-80D7-6B0F3D66BE12}" dt="2020-07-31T05:57:03.724" v="1207" actId="14100"/>
          <ac:spMkLst>
            <pc:docMk/>
            <pc:sldMk cId="2040399839" sldId="1526"/>
            <ac:spMk id="65" creationId="{D2BBC1AF-F8B1-4F1A-8E1B-FC7F5655BEEE}"/>
          </ac:spMkLst>
        </pc:spChg>
        <pc:spChg chg="add mod">
          <ac:chgData name="" userId="3b99287881d56c4f" providerId="LiveId" clId="{14DB7CA6-AFC2-4A64-80D7-6B0F3D66BE12}" dt="2020-07-31T05:53:56.355" v="1161" actId="14100"/>
          <ac:spMkLst>
            <pc:docMk/>
            <pc:sldMk cId="2040399839" sldId="1526"/>
            <ac:spMk id="68" creationId="{1E5D2A19-37C1-4857-8E5C-8E8D930E932E}"/>
          </ac:spMkLst>
        </pc:spChg>
        <pc:spChg chg="add mod">
          <ac:chgData name="" userId="3b99287881d56c4f" providerId="LiveId" clId="{14DB7CA6-AFC2-4A64-80D7-6B0F3D66BE12}" dt="2020-07-31T05:54:50.179" v="1178" actId="1076"/>
          <ac:spMkLst>
            <pc:docMk/>
            <pc:sldMk cId="2040399839" sldId="1526"/>
            <ac:spMk id="70" creationId="{344BB4BC-4FFE-411A-AAA4-6BA62831F759}"/>
          </ac:spMkLst>
        </pc:spChg>
        <pc:spChg chg="add mod">
          <ac:chgData name="" userId="3b99287881d56c4f" providerId="LiveId" clId="{14DB7CA6-AFC2-4A64-80D7-6B0F3D66BE12}" dt="2020-07-31T05:56:56.573" v="1205" actId="14100"/>
          <ac:spMkLst>
            <pc:docMk/>
            <pc:sldMk cId="2040399839" sldId="1526"/>
            <ac:spMk id="71" creationId="{5B46863F-4CCD-4603-9C74-E42C51D378B2}"/>
          </ac:spMkLst>
        </pc:spChg>
        <pc:grpChg chg="add mod">
          <ac:chgData name="" userId="3b99287881d56c4f" providerId="LiveId" clId="{14DB7CA6-AFC2-4A64-80D7-6B0F3D66BE12}" dt="2020-07-31T05:39:47.870" v="1124" actId="164"/>
          <ac:grpSpMkLst>
            <pc:docMk/>
            <pc:sldMk cId="2040399839" sldId="1526"/>
            <ac:grpSpMk id="63" creationId="{251F549F-6D5C-45CA-AF07-9C5F0D100542}"/>
          </ac:grpSpMkLst>
        </pc:grpChg>
        <pc:graphicFrameChg chg="add mod modGraphic">
          <ac:chgData name="" userId="3b99287881d56c4f" providerId="LiveId" clId="{14DB7CA6-AFC2-4A64-80D7-6B0F3D66BE12}" dt="2020-08-01T11:33:38.558" v="1988" actId="20577"/>
          <ac:graphicFrameMkLst>
            <pc:docMk/>
            <pc:sldMk cId="2040399839" sldId="1526"/>
            <ac:graphicFrameMk id="18" creationId="{2D8C2D8B-0201-4F2B-98E3-DD4259B5C161}"/>
          </ac:graphicFrameMkLst>
        </pc:graphicFrameChg>
        <pc:picChg chg="add mod ord">
          <ac:chgData name="" userId="3b99287881d56c4f" providerId="LiveId" clId="{14DB7CA6-AFC2-4A64-80D7-6B0F3D66BE12}" dt="2020-07-31T05:58:17.580" v="1210" actId="1076"/>
          <ac:picMkLst>
            <pc:docMk/>
            <pc:sldMk cId="2040399839" sldId="1526"/>
            <ac:picMk id="67" creationId="{E44E15E3-4127-4D74-BBDC-BA91CE35FACB}"/>
          </ac:picMkLst>
        </pc:picChg>
        <pc:picChg chg="del mod">
          <ac:chgData name="" userId="3b99287881d56c4f" providerId="LiveId" clId="{14DB7CA6-AFC2-4A64-80D7-6B0F3D66BE12}" dt="2020-08-04T04:37:16.756" v="11592" actId="478"/>
          <ac:picMkLst>
            <pc:docMk/>
            <pc:sldMk cId="2040399839" sldId="1526"/>
            <ac:picMk id="1026" creationId="{B121F1A2-EFF2-423D-8FDA-9FA62AE06736}"/>
          </ac:picMkLst>
        </pc:picChg>
        <pc:cxnChg chg="add mod">
          <ac:chgData name="" userId="3b99287881d56c4f" providerId="LiveId" clId="{14DB7CA6-AFC2-4A64-80D7-6B0F3D66BE12}" dt="2020-07-31T03:18:13.804" v="1068" actId="1076"/>
          <ac:cxnSpMkLst>
            <pc:docMk/>
            <pc:sldMk cId="2040399839" sldId="1526"/>
            <ac:cxnSpMk id="33" creationId="{FC859578-5C2B-407A-A8A8-6C0E70303E4B}"/>
          </ac:cxnSpMkLst>
        </pc:cxnChg>
        <pc:cxnChg chg="add mod">
          <ac:chgData name="" userId="3b99287881d56c4f" providerId="LiveId" clId="{14DB7CA6-AFC2-4A64-80D7-6B0F3D66BE12}" dt="2020-07-31T05:39:47.870" v="1124" actId="164"/>
          <ac:cxnSpMkLst>
            <pc:docMk/>
            <pc:sldMk cId="2040399839" sldId="1526"/>
            <ac:cxnSpMk id="38" creationId="{477F2F73-FA27-47F9-8883-35C1CDA1AB38}"/>
          </ac:cxnSpMkLst>
        </pc:cxnChg>
        <pc:cxnChg chg="add mod">
          <ac:chgData name="" userId="3b99287881d56c4f" providerId="LiveId" clId="{14DB7CA6-AFC2-4A64-80D7-6B0F3D66BE12}" dt="2020-07-31T05:39:47.870" v="1124" actId="164"/>
          <ac:cxnSpMkLst>
            <pc:docMk/>
            <pc:sldMk cId="2040399839" sldId="1526"/>
            <ac:cxnSpMk id="43" creationId="{D24FF678-7E16-4014-A1F9-BF5042FEC1B8}"/>
          </ac:cxnSpMkLst>
        </pc:cxnChg>
        <pc:cxnChg chg="add del mod">
          <ac:chgData name="" userId="3b99287881d56c4f" providerId="LiveId" clId="{14DB7CA6-AFC2-4A64-80D7-6B0F3D66BE12}" dt="2020-07-31T02:51:53.501" v="841" actId="478"/>
          <ac:cxnSpMkLst>
            <pc:docMk/>
            <pc:sldMk cId="2040399839" sldId="1526"/>
            <ac:cxnSpMk id="48" creationId="{A41FE7CF-F625-41A3-8E97-3D23896BF7B7}"/>
          </ac:cxnSpMkLst>
        </pc:cxnChg>
        <pc:cxnChg chg="add del mod">
          <ac:chgData name="" userId="3b99287881d56c4f" providerId="LiveId" clId="{14DB7CA6-AFC2-4A64-80D7-6B0F3D66BE12}" dt="2020-07-31T02:51:55.076" v="842" actId="478"/>
          <ac:cxnSpMkLst>
            <pc:docMk/>
            <pc:sldMk cId="2040399839" sldId="1526"/>
            <ac:cxnSpMk id="52" creationId="{68EF39F3-9273-4085-AFD8-96360C54059D}"/>
          </ac:cxnSpMkLst>
        </pc:cxnChg>
        <pc:cxnChg chg="add del mod">
          <ac:chgData name="" userId="3b99287881d56c4f" providerId="LiveId" clId="{14DB7CA6-AFC2-4A64-80D7-6B0F3D66BE12}" dt="2020-07-31T02:51:57.307" v="844" actId="478"/>
          <ac:cxnSpMkLst>
            <pc:docMk/>
            <pc:sldMk cId="2040399839" sldId="1526"/>
            <ac:cxnSpMk id="55" creationId="{893D746F-92EB-41E1-B29F-B2AF2CE5EDF9}"/>
          </ac:cxnSpMkLst>
        </pc:cxnChg>
      </pc:sldChg>
      <pc:sldChg chg="addSp delSp modSp add modAnim modNotesTx">
        <pc:chgData name="" userId="3b99287881d56c4f" providerId="LiveId" clId="{14DB7CA6-AFC2-4A64-80D7-6B0F3D66BE12}" dt="2020-08-01T11:33:12.555" v="1983" actId="20577"/>
        <pc:sldMkLst>
          <pc:docMk/>
          <pc:sldMk cId="1617577389" sldId="1530"/>
        </pc:sldMkLst>
        <pc:spChg chg="del">
          <ac:chgData name="" userId="3b99287881d56c4f" providerId="LiveId" clId="{14DB7CA6-AFC2-4A64-80D7-6B0F3D66BE12}" dt="2020-07-31T07:42:57.856" v="1401" actId="478"/>
          <ac:spMkLst>
            <pc:docMk/>
            <pc:sldMk cId="1617577389" sldId="1530"/>
            <ac:spMk id="2" creationId="{C8814AEE-A087-4966-ABFA-8C6DC5FB0BF2}"/>
          </ac:spMkLst>
        </pc:spChg>
        <pc:spChg chg="del">
          <ac:chgData name="" userId="3b99287881d56c4f" providerId="LiveId" clId="{14DB7CA6-AFC2-4A64-80D7-6B0F3D66BE12}" dt="2020-07-31T07:42:59.022" v="1402" actId="478"/>
          <ac:spMkLst>
            <pc:docMk/>
            <pc:sldMk cId="1617577389" sldId="1530"/>
            <ac:spMk id="3" creationId="{F88EDE38-9997-41D3-A63B-BB4A879E5CF8}"/>
          </ac:spMkLst>
        </pc:spChg>
        <pc:spChg chg="add mod">
          <ac:chgData name="" userId="3b99287881d56c4f" providerId="LiveId" clId="{14DB7CA6-AFC2-4A64-80D7-6B0F3D66BE12}" dt="2020-07-31T08:22:07.482" v="1519" actId="1076"/>
          <ac:spMkLst>
            <pc:docMk/>
            <pc:sldMk cId="1617577389" sldId="1530"/>
            <ac:spMk id="4" creationId="{682A7652-377D-41A7-BD44-03E4FBBC92D1}"/>
          </ac:spMkLst>
        </pc:spChg>
        <pc:spChg chg="add mod">
          <ac:chgData name="" userId="3b99287881d56c4f" providerId="LiveId" clId="{14DB7CA6-AFC2-4A64-80D7-6B0F3D66BE12}" dt="2020-07-31T08:22:55.506" v="1538" actId="1076"/>
          <ac:spMkLst>
            <pc:docMk/>
            <pc:sldMk cId="1617577389" sldId="1530"/>
            <ac:spMk id="5" creationId="{6AB3BF71-2485-4172-8489-E219B1AEB59A}"/>
          </ac:spMkLst>
        </pc:spChg>
        <pc:spChg chg="add mod">
          <ac:chgData name="" userId="3b99287881d56c4f" providerId="LiveId" clId="{14DB7CA6-AFC2-4A64-80D7-6B0F3D66BE12}" dt="2020-07-31T08:23:02.643" v="1541" actId="1076"/>
          <ac:spMkLst>
            <pc:docMk/>
            <pc:sldMk cId="1617577389" sldId="1530"/>
            <ac:spMk id="6" creationId="{4A5D0847-FAC5-4C04-85F9-84FE6C87E3E9}"/>
          </ac:spMkLst>
        </pc:spChg>
        <pc:spChg chg="add mod">
          <ac:chgData name="" userId="3b99287881d56c4f" providerId="LiveId" clId="{14DB7CA6-AFC2-4A64-80D7-6B0F3D66BE12}" dt="2020-07-31T08:24:39.315" v="1566" actId="1076"/>
          <ac:spMkLst>
            <pc:docMk/>
            <pc:sldMk cId="1617577389" sldId="1530"/>
            <ac:spMk id="7" creationId="{5E5FBEEA-C366-4F97-B292-57A7B06AB602}"/>
          </ac:spMkLst>
        </pc:spChg>
        <pc:spChg chg="add del mod">
          <ac:chgData name="" userId="3b99287881d56c4f" providerId="LiveId" clId="{14DB7CA6-AFC2-4A64-80D7-6B0F3D66BE12}" dt="2020-07-31T08:18:32.866" v="1473" actId="478"/>
          <ac:spMkLst>
            <pc:docMk/>
            <pc:sldMk cId="1617577389" sldId="1530"/>
            <ac:spMk id="8" creationId="{DAE334B3-87F5-463E-9A99-10ACE8E2F83F}"/>
          </ac:spMkLst>
        </pc:spChg>
        <pc:spChg chg="add del mod">
          <ac:chgData name="" userId="3b99287881d56c4f" providerId="LiveId" clId="{14DB7CA6-AFC2-4A64-80D7-6B0F3D66BE12}" dt="2020-07-31T08:18:42.251" v="1476" actId="478"/>
          <ac:spMkLst>
            <pc:docMk/>
            <pc:sldMk cId="1617577389" sldId="1530"/>
            <ac:spMk id="9" creationId="{27DDBEB3-8612-4016-8DBD-83398CD39BB3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10" creationId="{4A3B5B51-48E5-4FB1-9FC9-4FBCE3EE0752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11" creationId="{21925914-7B86-410A-9730-F197F829A7A7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12" creationId="{7C7B2913-49D1-4045-97A6-6F46351B0BA7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13" creationId="{E46A60C7-35C3-4D70-83D8-C69A8F03C74B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14" creationId="{89525DBE-E582-4382-9E0B-DD6D88C62613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15" creationId="{8CC66952-AC50-41AF-95A6-7BB6AD6D4637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16" creationId="{641A6FD1-66E0-4E18-AE6C-ACAD3A8964E9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17" creationId="{5702AFD8-AD06-4070-ADAF-1E091A5D32B8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18" creationId="{9A15C45A-26E0-47B9-9C48-6DE58BB59205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39" creationId="{6F2AF2DD-176D-4975-BE80-041BF08224F5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40" creationId="{A1B0710B-43BC-409B-BDEB-8E90D031A2E8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41" creationId="{735FD374-7FE9-4AEA-9DF5-C6F9EBD922AB}"/>
          </ac:spMkLst>
        </pc:spChg>
        <pc:spChg chg="add mod">
          <ac:chgData name="" userId="3b99287881d56c4f" providerId="LiveId" clId="{14DB7CA6-AFC2-4A64-80D7-6B0F3D66BE12}" dt="2020-07-31T08:18:02.193" v="1466" actId="164"/>
          <ac:spMkLst>
            <pc:docMk/>
            <pc:sldMk cId="1617577389" sldId="1530"/>
            <ac:spMk id="42" creationId="{A7F30F40-73D8-40BB-9A5A-28BF87569D6B}"/>
          </ac:spMkLst>
        </pc:spChg>
        <pc:spChg chg="add mod">
          <ac:chgData name="" userId="3b99287881d56c4f" providerId="LiveId" clId="{14DB7CA6-AFC2-4A64-80D7-6B0F3D66BE12}" dt="2020-07-31T08:24:39.315" v="1566" actId="1076"/>
          <ac:spMkLst>
            <pc:docMk/>
            <pc:sldMk cId="1617577389" sldId="1530"/>
            <ac:spMk id="59" creationId="{70755262-461C-4442-9B0D-77277307DFCD}"/>
          </ac:spMkLst>
        </pc:spChg>
        <pc:spChg chg="add del mod">
          <ac:chgData name="" userId="3b99287881d56c4f" providerId="LiveId" clId="{14DB7CA6-AFC2-4A64-80D7-6B0F3D66BE12}" dt="2020-07-31T08:19:34.238" v="1491" actId="478"/>
          <ac:spMkLst>
            <pc:docMk/>
            <pc:sldMk cId="1617577389" sldId="1530"/>
            <ac:spMk id="60" creationId="{2B052178-CC1E-42A4-AAD2-097A11646190}"/>
          </ac:spMkLst>
        </pc:spChg>
        <pc:spChg chg="add mod">
          <ac:chgData name="" userId="3b99287881d56c4f" providerId="LiveId" clId="{14DB7CA6-AFC2-4A64-80D7-6B0F3D66BE12}" dt="2020-08-01T11:30:06.056" v="1931" actId="114"/>
          <ac:spMkLst>
            <pc:docMk/>
            <pc:sldMk cId="1617577389" sldId="1530"/>
            <ac:spMk id="61" creationId="{F6AC1B32-CB3F-4DEA-9ADF-66085121FDDA}"/>
          </ac:spMkLst>
        </pc:spChg>
        <pc:spChg chg="add mod">
          <ac:chgData name="" userId="3b99287881d56c4f" providerId="LiveId" clId="{14DB7CA6-AFC2-4A64-80D7-6B0F3D66BE12}" dt="2020-08-01T11:30:11.160" v="1934" actId="114"/>
          <ac:spMkLst>
            <pc:docMk/>
            <pc:sldMk cId="1617577389" sldId="1530"/>
            <ac:spMk id="62" creationId="{CC32D7C7-49AC-4C3D-B26D-055FB0ADEC24}"/>
          </ac:spMkLst>
        </pc:spChg>
        <pc:spChg chg="add mod">
          <ac:chgData name="" userId="3b99287881d56c4f" providerId="LiveId" clId="{14DB7CA6-AFC2-4A64-80D7-6B0F3D66BE12}" dt="2020-08-01T11:30:16.519" v="1937" actId="114"/>
          <ac:spMkLst>
            <pc:docMk/>
            <pc:sldMk cId="1617577389" sldId="1530"/>
            <ac:spMk id="63" creationId="{192025B4-926C-4017-BC7D-2D60B216C225}"/>
          </ac:spMkLst>
        </pc:spChg>
        <pc:spChg chg="add mod">
          <ac:chgData name="" userId="3b99287881d56c4f" providerId="LiveId" clId="{14DB7CA6-AFC2-4A64-80D7-6B0F3D66BE12}" dt="2020-08-01T11:32:33.862" v="1980" actId="20577"/>
          <ac:spMkLst>
            <pc:docMk/>
            <pc:sldMk cId="1617577389" sldId="1530"/>
            <ac:spMk id="64" creationId="{F5796C7C-0CF6-4EB8-8C0E-6C3621DC02C6}"/>
          </ac:spMkLst>
        </pc:spChg>
        <pc:spChg chg="add mod">
          <ac:chgData name="" userId="3b99287881d56c4f" providerId="LiveId" clId="{14DB7CA6-AFC2-4A64-80D7-6B0F3D66BE12}" dt="2020-08-01T11:32:39.077" v="1982" actId="20577"/>
          <ac:spMkLst>
            <pc:docMk/>
            <pc:sldMk cId="1617577389" sldId="1530"/>
            <ac:spMk id="65" creationId="{B4F617E2-10C1-43FD-899E-54032B4693A8}"/>
          </ac:spMkLst>
        </pc:spChg>
        <pc:spChg chg="add">
          <ac:chgData name="" userId="3b99287881d56c4f" providerId="LiveId" clId="{14DB7CA6-AFC2-4A64-80D7-6B0F3D66BE12}" dt="2020-07-31T07:43:19.801" v="1405"/>
          <ac:spMkLst>
            <pc:docMk/>
            <pc:sldMk cId="1617577389" sldId="1530"/>
            <ac:spMk id="66" creationId="{B6598C2B-81BE-4DB2-BA4C-E474AAF0F244}"/>
          </ac:spMkLst>
        </pc:spChg>
        <pc:spChg chg="add mod">
          <ac:chgData name="" userId="3b99287881d56c4f" providerId="LiveId" clId="{14DB7CA6-AFC2-4A64-80D7-6B0F3D66BE12}" dt="2020-07-31T08:24:39.315" v="1566" actId="1076"/>
          <ac:spMkLst>
            <pc:docMk/>
            <pc:sldMk cId="1617577389" sldId="1530"/>
            <ac:spMk id="68" creationId="{173D5712-BF49-4362-A916-20553E62C6F3}"/>
          </ac:spMkLst>
        </pc:spChg>
        <pc:spChg chg="add mod">
          <ac:chgData name="" userId="3b99287881d56c4f" providerId="LiveId" clId="{14DB7CA6-AFC2-4A64-80D7-6B0F3D66BE12}" dt="2020-07-31T08:24:39.315" v="1566" actId="1076"/>
          <ac:spMkLst>
            <pc:docMk/>
            <pc:sldMk cId="1617577389" sldId="1530"/>
            <ac:spMk id="69" creationId="{507E4168-1669-4F78-8084-02E8E45475E3}"/>
          </ac:spMkLst>
        </pc:spChg>
        <pc:spChg chg="add mod">
          <ac:chgData name="" userId="3b99287881d56c4f" providerId="LiveId" clId="{14DB7CA6-AFC2-4A64-80D7-6B0F3D66BE12}" dt="2020-07-31T08:24:39.315" v="1566" actId="1076"/>
          <ac:spMkLst>
            <pc:docMk/>
            <pc:sldMk cId="1617577389" sldId="1530"/>
            <ac:spMk id="70" creationId="{F7E31BC1-7B08-44D6-8307-73A86DAF66AF}"/>
          </ac:spMkLst>
        </pc:spChg>
        <pc:spChg chg="add mod">
          <ac:chgData name="" userId="3b99287881d56c4f" providerId="LiveId" clId="{14DB7CA6-AFC2-4A64-80D7-6B0F3D66BE12}" dt="2020-07-31T08:24:42.842" v="1567" actId="1076"/>
          <ac:spMkLst>
            <pc:docMk/>
            <pc:sldMk cId="1617577389" sldId="1530"/>
            <ac:spMk id="71" creationId="{EED3AC2C-1B07-4261-965C-E289DAD9732C}"/>
          </ac:spMkLst>
        </pc:spChg>
        <pc:spChg chg="add mod">
          <ac:chgData name="" userId="3b99287881d56c4f" providerId="LiveId" clId="{14DB7CA6-AFC2-4A64-80D7-6B0F3D66BE12}" dt="2020-07-31T08:24:42.842" v="1567" actId="1076"/>
          <ac:spMkLst>
            <pc:docMk/>
            <pc:sldMk cId="1617577389" sldId="1530"/>
            <ac:spMk id="72" creationId="{D3274683-1942-475D-82D3-0682FE955592}"/>
          </ac:spMkLst>
        </pc:spChg>
        <pc:spChg chg="add mod">
          <ac:chgData name="" userId="3b99287881d56c4f" providerId="LiveId" clId="{14DB7CA6-AFC2-4A64-80D7-6B0F3D66BE12}" dt="2020-07-31T08:24:42.842" v="1567" actId="1076"/>
          <ac:spMkLst>
            <pc:docMk/>
            <pc:sldMk cId="1617577389" sldId="1530"/>
            <ac:spMk id="73" creationId="{D87E106A-FAA0-483D-8B2B-D7F046F011F1}"/>
          </ac:spMkLst>
        </pc:spChg>
        <pc:grpChg chg="add mod">
          <ac:chgData name="" userId="3b99287881d56c4f" providerId="LiveId" clId="{14DB7CA6-AFC2-4A64-80D7-6B0F3D66BE12}" dt="2020-07-31T08:24:39.315" v="1566" actId="1076"/>
          <ac:grpSpMkLst>
            <pc:docMk/>
            <pc:sldMk cId="1617577389" sldId="1530"/>
            <ac:grpSpMk id="67" creationId="{C9A44074-EFF0-4026-ADF9-92C694A48794}"/>
          </ac:grpSpMkLst>
        </pc:grp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19" creationId="{A0EB8293-5F14-4551-A85E-FC6B93612036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20" creationId="{96F6396C-3137-4D8C-A5FF-749DC4B70537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21" creationId="{E4B317DF-8E02-4F3C-ABA7-1E74F720C417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22" creationId="{9E7E4B7E-1B6C-40C7-B2CD-38015B5B8823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23" creationId="{7AA9FCC6-026F-4CD9-B3D0-15A7D6CB7B2F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24" creationId="{A6F07AA8-40B4-4E54-8194-24BE7A826DCB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25" creationId="{4A4E2E9E-8325-4D06-898B-CEE6E771EA12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26" creationId="{E1C0FEAE-D662-4982-93FF-DF69F55D0AC0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27" creationId="{20C5935A-5853-4478-83B3-69087845FCDC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28" creationId="{9ED1C2F0-E698-4C16-A79C-65012B23677D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29" creationId="{A1E405F7-CD1B-4D70-BCDC-95DB5A10B598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30" creationId="{65B0D602-49B8-4E50-A31A-B5C1A267A438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31" creationId="{D7C7A472-639B-47D2-815F-723E7D7D6B65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32" creationId="{AB7E5B6A-34F2-4906-84D4-FCCB049912C4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33" creationId="{BCF70C41-E59E-4B4A-888F-1EE906D30D1B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34" creationId="{66F171F3-487A-44F9-8F53-54E9DBBE1B02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35" creationId="{E1293359-500E-40DF-A52C-B6D0CBED5482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36" creationId="{4B3C5070-D228-4DE3-8227-405586955F54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37" creationId="{A46376CD-995F-421D-B0FB-5B900DBD3874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38" creationId="{19AA4641-BE87-426C-A8CC-B1A06B235BDA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43" creationId="{9FC44191-3095-4F78-9795-DD6E98D59D59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44" creationId="{36680560-CF8C-4B47-B7F4-4031EF8A6ECB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45" creationId="{D2931476-E43D-4F1C-8791-D84ED8F225B6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46" creationId="{69F76097-1B57-4AE3-9C81-95287BE05E0C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47" creationId="{AD4209A3-122F-4EAF-9276-E9EC37827954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48" creationId="{80B5E8B8-A110-4F02-A8A9-6CF1C7C594FD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49" creationId="{DD65FEB2-33C6-496E-A556-68ABE42BBF57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50" creationId="{1D76CF8F-36C8-4CA8-A1EA-95CFA9B953D4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51" creationId="{7BD7F969-7923-409D-852A-AF5F54A4A3BF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52" creationId="{B5782894-CB66-40F9-8A90-CA89B7B6FF90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53" creationId="{6C1F9E41-0B6F-4C90-B3E5-CE9289A3C835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54" creationId="{0797FD02-C5A1-41D6-A788-EDF530109E3E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55" creationId="{36CF170D-7607-41C0-AEB3-CA60E6136552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56" creationId="{09908D43-BA25-4162-979B-6FB9D762B0EB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57" creationId="{2DA2B66F-5B29-4F38-8BEC-F2AF594D0409}"/>
          </ac:cxnSpMkLst>
        </pc:cxnChg>
        <pc:cxnChg chg="add mod">
          <ac:chgData name="" userId="3b99287881d56c4f" providerId="LiveId" clId="{14DB7CA6-AFC2-4A64-80D7-6B0F3D66BE12}" dt="2020-07-31T08:18:02.193" v="1466" actId="164"/>
          <ac:cxnSpMkLst>
            <pc:docMk/>
            <pc:sldMk cId="1617577389" sldId="1530"/>
            <ac:cxnSpMk id="58" creationId="{968CDDE0-4BE7-4E55-A3C8-6989F2648EF5}"/>
          </ac:cxnSpMkLst>
        </pc:cxnChg>
      </pc:sldChg>
      <pc:sldChg chg="modSp add">
        <pc:chgData name="" userId="3b99287881d56c4f" providerId="LiveId" clId="{14DB7CA6-AFC2-4A64-80D7-6B0F3D66BE12}" dt="2020-08-04T04:56:32.664" v="11617" actId="1076"/>
        <pc:sldMkLst>
          <pc:docMk/>
          <pc:sldMk cId="1289699579" sldId="1531"/>
        </pc:sldMkLst>
        <pc:spChg chg="mod">
          <ac:chgData name="" userId="3b99287881d56c4f" providerId="LiveId" clId="{14DB7CA6-AFC2-4A64-80D7-6B0F3D66BE12}" dt="2020-08-04T04:56:32.664" v="11617" actId="1076"/>
          <ac:spMkLst>
            <pc:docMk/>
            <pc:sldMk cId="1289699579" sldId="1531"/>
            <ac:spMk id="16" creationId="{980A6654-0DF0-D843-B95E-999CC107C3D9}"/>
          </ac:spMkLst>
        </pc:spChg>
      </pc:sldChg>
      <pc:sldChg chg="addSp delSp modSp">
        <pc:chgData name="" userId="3b99287881d56c4f" providerId="LiveId" clId="{14DB7CA6-AFC2-4A64-80D7-6B0F3D66BE12}" dt="2020-08-02T04:05:51.678" v="4060" actId="20577"/>
        <pc:sldMkLst>
          <pc:docMk/>
          <pc:sldMk cId="3919549601" sldId="1536"/>
        </pc:sldMkLst>
        <pc:spChg chg="mod">
          <ac:chgData name="" userId="3b99287881d56c4f" providerId="LiveId" clId="{14DB7CA6-AFC2-4A64-80D7-6B0F3D66BE12}" dt="2020-08-02T03:31:07.397" v="3655" actId="207"/>
          <ac:spMkLst>
            <pc:docMk/>
            <pc:sldMk cId="3919549601" sldId="1536"/>
            <ac:spMk id="2" creationId="{984E56D2-9F9F-134C-AAED-2189AA608A4C}"/>
          </ac:spMkLst>
        </pc:spChg>
        <pc:spChg chg="mod">
          <ac:chgData name="" userId="3b99287881d56c4f" providerId="LiveId" clId="{14DB7CA6-AFC2-4A64-80D7-6B0F3D66BE12}" dt="2020-08-02T03:31:17.620" v="3658" actId="207"/>
          <ac:spMkLst>
            <pc:docMk/>
            <pc:sldMk cId="3919549601" sldId="1536"/>
            <ac:spMk id="5" creationId="{B7847DF2-D2AE-ED4D-B140-BECBE584C45A}"/>
          </ac:spMkLst>
        </pc:spChg>
        <pc:spChg chg="mod">
          <ac:chgData name="" userId="3b99287881d56c4f" providerId="LiveId" clId="{14DB7CA6-AFC2-4A64-80D7-6B0F3D66BE12}" dt="2020-08-02T03:31:35.856" v="3663" actId="207"/>
          <ac:spMkLst>
            <pc:docMk/>
            <pc:sldMk cId="3919549601" sldId="1536"/>
            <ac:spMk id="6" creationId="{11F5548C-8EC5-BB48-A5D8-314C246F1176}"/>
          </ac:spMkLst>
        </pc:spChg>
        <pc:spChg chg="mod">
          <ac:chgData name="" userId="3b99287881d56c4f" providerId="LiveId" clId="{14DB7CA6-AFC2-4A64-80D7-6B0F3D66BE12}" dt="2020-08-02T03:35:46.336" v="3724"/>
          <ac:spMkLst>
            <pc:docMk/>
            <pc:sldMk cId="3919549601" sldId="1536"/>
            <ac:spMk id="9" creationId="{1AF2A287-4596-324E-B5FE-5C01F84D53FD}"/>
          </ac:spMkLst>
        </pc:spChg>
        <pc:spChg chg="mod">
          <ac:chgData name="" userId="3b99287881d56c4f" providerId="LiveId" clId="{14DB7CA6-AFC2-4A64-80D7-6B0F3D66BE12}" dt="2020-08-02T03:35:50.266" v="3728" actId="20577"/>
          <ac:spMkLst>
            <pc:docMk/>
            <pc:sldMk cId="3919549601" sldId="1536"/>
            <ac:spMk id="10" creationId="{7BCEA895-DDF4-B047-92BC-2CAAC43DBDE9}"/>
          </ac:spMkLst>
        </pc:spChg>
        <pc:spChg chg="mod">
          <ac:chgData name="" userId="3b99287881d56c4f" providerId="LiveId" clId="{14DB7CA6-AFC2-4A64-80D7-6B0F3D66BE12}" dt="2020-08-02T03:35:53.302" v="3730" actId="20577"/>
          <ac:spMkLst>
            <pc:docMk/>
            <pc:sldMk cId="3919549601" sldId="1536"/>
            <ac:spMk id="11" creationId="{59259CE9-DF69-BA42-9AC4-1F457F2104B0}"/>
          </ac:spMkLst>
        </pc:spChg>
        <pc:spChg chg="mod">
          <ac:chgData name="" userId="3b99287881d56c4f" providerId="LiveId" clId="{14DB7CA6-AFC2-4A64-80D7-6B0F3D66BE12}" dt="2020-08-02T03:30:01.267" v="3642" actId="20577"/>
          <ac:spMkLst>
            <pc:docMk/>
            <pc:sldMk cId="3919549601" sldId="1536"/>
            <ac:spMk id="57" creationId="{F53F382E-0429-9E45-B7BD-7AF8D43391CE}"/>
          </ac:spMkLst>
        </pc:spChg>
        <pc:spChg chg="mod">
          <ac:chgData name="" userId="3b99287881d56c4f" providerId="LiveId" clId="{14DB7CA6-AFC2-4A64-80D7-6B0F3D66BE12}" dt="2020-08-02T03:34:06.757" v="3698" actId="207"/>
          <ac:spMkLst>
            <pc:docMk/>
            <pc:sldMk cId="3919549601" sldId="1536"/>
            <ac:spMk id="60" creationId="{1E105B5C-BDFB-403B-8992-18F1B049B0B6}"/>
          </ac:spMkLst>
        </pc:spChg>
        <pc:spChg chg="add mod">
          <ac:chgData name="" userId="3b99287881d56c4f" providerId="LiveId" clId="{14DB7CA6-AFC2-4A64-80D7-6B0F3D66BE12}" dt="2020-08-02T03:33:34.982" v="3687" actId="20577"/>
          <ac:spMkLst>
            <pc:docMk/>
            <pc:sldMk cId="3919549601" sldId="1536"/>
            <ac:spMk id="90" creationId="{B05C668D-1C64-407C-B874-8709C7889F71}"/>
          </ac:spMkLst>
        </pc:spChg>
        <pc:spChg chg="add del mod">
          <ac:chgData name="" userId="3b99287881d56c4f" providerId="LiveId" clId="{14DB7CA6-AFC2-4A64-80D7-6B0F3D66BE12}" dt="2020-08-02T03:33:49.802" v="3693" actId="478"/>
          <ac:spMkLst>
            <pc:docMk/>
            <pc:sldMk cId="3919549601" sldId="1536"/>
            <ac:spMk id="92" creationId="{1433D0C6-2C34-4FB2-903A-806720ADE9B7}"/>
          </ac:spMkLst>
        </pc:spChg>
        <pc:spChg chg="add del mod">
          <ac:chgData name="" userId="3b99287881d56c4f" providerId="LiveId" clId="{14DB7CA6-AFC2-4A64-80D7-6B0F3D66BE12}" dt="2020-08-02T03:36:47.020" v="3753" actId="478"/>
          <ac:spMkLst>
            <pc:docMk/>
            <pc:sldMk cId="3919549601" sldId="1536"/>
            <ac:spMk id="94" creationId="{4C7C4876-61B7-4080-9789-66E3AA45993F}"/>
          </ac:spMkLst>
        </pc:spChg>
        <pc:spChg chg="add mod">
          <ac:chgData name="" userId="3b99287881d56c4f" providerId="LiveId" clId="{14DB7CA6-AFC2-4A64-80D7-6B0F3D66BE12}" dt="2020-08-02T03:37:32.145" v="3773" actId="20577"/>
          <ac:spMkLst>
            <pc:docMk/>
            <pc:sldMk cId="3919549601" sldId="1536"/>
            <ac:spMk id="96" creationId="{2680A571-8829-4F09-8437-97C30CE299F3}"/>
          </ac:spMkLst>
        </pc:spChg>
        <pc:spChg chg="mod">
          <ac:chgData name="" userId="3b99287881d56c4f" providerId="LiveId" clId="{14DB7CA6-AFC2-4A64-80D7-6B0F3D66BE12}" dt="2020-08-02T03:36:04.360" v="3734" actId="20577"/>
          <ac:spMkLst>
            <pc:docMk/>
            <pc:sldMk cId="3919549601" sldId="1536"/>
            <ac:spMk id="108" creationId="{B5831492-2827-404B-9FD5-07084BD46361}"/>
          </ac:spMkLst>
        </pc:spChg>
        <pc:spChg chg="mod">
          <ac:chgData name="" userId="3b99287881d56c4f" providerId="LiveId" clId="{14DB7CA6-AFC2-4A64-80D7-6B0F3D66BE12}" dt="2020-08-02T03:36:09.918" v="3738" actId="20577"/>
          <ac:spMkLst>
            <pc:docMk/>
            <pc:sldMk cId="3919549601" sldId="1536"/>
            <ac:spMk id="109" creationId="{01AD8465-E5BC-48B3-A53F-EBB2D23A7E13}"/>
          </ac:spMkLst>
        </pc:spChg>
        <pc:spChg chg="mod">
          <ac:chgData name="" userId="3b99287881d56c4f" providerId="LiveId" clId="{14DB7CA6-AFC2-4A64-80D7-6B0F3D66BE12}" dt="2020-08-02T03:36:14.567" v="3744" actId="20577"/>
          <ac:spMkLst>
            <pc:docMk/>
            <pc:sldMk cId="3919549601" sldId="1536"/>
            <ac:spMk id="111" creationId="{7500F573-8FD4-46AC-8A27-20A572990466}"/>
          </ac:spMkLst>
        </pc:spChg>
        <pc:spChg chg="mod">
          <ac:chgData name="" userId="3b99287881d56c4f" providerId="LiveId" clId="{14DB7CA6-AFC2-4A64-80D7-6B0F3D66BE12}" dt="2020-08-02T03:34:11.196" v="3700" actId="20577"/>
          <ac:spMkLst>
            <pc:docMk/>
            <pc:sldMk cId="3919549601" sldId="1536"/>
            <ac:spMk id="137" creationId="{3DA86507-FBE2-4012-A385-112F133E8E74}"/>
          </ac:spMkLst>
        </pc:spChg>
        <pc:spChg chg="mod">
          <ac:chgData name="" userId="3b99287881d56c4f" providerId="LiveId" clId="{14DB7CA6-AFC2-4A64-80D7-6B0F3D66BE12}" dt="2020-08-02T03:39:27.088" v="3808" actId="20577"/>
          <ac:spMkLst>
            <pc:docMk/>
            <pc:sldMk cId="3919549601" sldId="1536"/>
            <ac:spMk id="140" creationId="{5603DEBC-03ED-4103-BC28-777D3FF35B5B}"/>
          </ac:spMkLst>
        </pc:spChg>
        <pc:spChg chg="del mod">
          <ac:chgData name="" userId="3b99287881d56c4f" providerId="LiveId" clId="{14DB7CA6-AFC2-4A64-80D7-6B0F3D66BE12}" dt="2020-08-02T03:36:53.447" v="3755" actId="478"/>
          <ac:spMkLst>
            <pc:docMk/>
            <pc:sldMk cId="3919549601" sldId="1536"/>
            <ac:spMk id="141" creationId="{03C5DF60-AC5C-4ECF-8C67-B885FD207DA2}"/>
          </ac:spMkLst>
        </pc:spChg>
        <pc:spChg chg="mod">
          <ac:chgData name="" userId="3b99287881d56c4f" providerId="LiveId" clId="{14DB7CA6-AFC2-4A64-80D7-6B0F3D66BE12}" dt="2020-08-02T03:39:05.304" v="3792" actId="20577"/>
          <ac:spMkLst>
            <pc:docMk/>
            <pc:sldMk cId="3919549601" sldId="1536"/>
            <ac:spMk id="143" creationId="{60B0CD09-5F7F-45E6-8466-A0594A11EC5B}"/>
          </ac:spMkLst>
        </pc:spChg>
        <pc:spChg chg="mod">
          <ac:chgData name="" userId="3b99287881d56c4f" providerId="LiveId" clId="{14DB7CA6-AFC2-4A64-80D7-6B0F3D66BE12}" dt="2020-08-02T03:39:09.251" v="3794" actId="20577"/>
          <ac:spMkLst>
            <pc:docMk/>
            <pc:sldMk cId="3919549601" sldId="1536"/>
            <ac:spMk id="145" creationId="{F331E5A1-B80F-1243-B192-2EB1175FBF97}"/>
          </ac:spMkLst>
        </pc:spChg>
        <pc:spChg chg="mod">
          <ac:chgData name="" userId="3b99287881d56c4f" providerId="LiveId" clId="{14DB7CA6-AFC2-4A64-80D7-6B0F3D66BE12}" dt="2020-08-02T03:38:10.185" v="3775" actId="1076"/>
          <ac:spMkLst>
            <pc:docMk/>
            <pc:sldMk cId="3919549601" sldId="1536"/>
            <ac:spMk id="146" creationId="{7807DAC1-A3F5-C24D-98E7-4609D515EC3B}"/>
          </ac:spMkLst>
        </pc:spChg>
        <pc:spChg chg="mod">
          <ac:chgData name="" userId="3b99287881d56c4f" providerId="LiveId" clId="{14DB7CA6-AFC2-4A64-80D7-6B0F3D66BE12}" dt="2020-08-02T03:38:54.487" v="3788" actId="20577"/>
          <ac:spMkLst>
            <pc:docMk/>
            <pc:sldMk cId="3919549601" sldId="1536"/>
            <ac:spMk id="147" creationId="{FC163594-9B08-7B44-83BB-8B7424BBBA3E}"/>
          </ac:spMkLst>
        </pc:spChg>
        <pc:spChg chg="mod">
          <ac:chgData name="" userId="3b99287881d56c4f" providerId="LiveId" clId="{14DB7CA6-AFC2-4A64-80D7-6B0F3D66BE12}" dt="2020-08-02T03:38:57.378" v="3790" actId="20577"/>
          <ac:spMkLst>
            <pc:docMk/>
            <pc:sldMk cId="3919549601" sldId="1536"/>
            <ac:spMk id="148" creationId="{8E9B3DAE-ECDD-F545-AAE5-D6AF8391121D}"/>
          </ac:spMkLst>
        </pc:spChg>
        <pc:spChg chg="mod">
          <ac:chgData name="" userId="3b99287881d56c4f" providerId="LiveId" clId="{14DB7CA6-AFC2-4A64-80D7-6B0F3D66BE12}" dt="2020-08-02T04:05:09.306" v="4058" actId="114"/>
          <ac:spMkLst>
            <pc:docMk/>
            <pc:sldMk cId="3919549601" sldId="1536"/>
            <ac:spMk id="149" creationId="{FC15A88F-9F2C-3740-A79A-9E5AFB62495F}"/>
          </ac:spMkLst>
        </pc:spChg>
        <pc:spChg chg="mod">
          <ac:chgData name="" userId="3b99287881d56c4f" providerId="LiveId" clId="{14DB7CA6-AFC2-4A64-80D7-6B0F3D66BE12}" dt="2020-08-02T03:39:19.639" v="3802" actId="20577"/>
          <ac:spMkLst>
            <pc:docMk/>
            <pc:sldMk cId="3919549601" sldId="1536"/>
            <ac:spMk id="150" creationId="{0C232902-E3C8-3643-B963-2750CF67F829}"/>
          </ac:spMkLst>
        </pc:spChg>
        <pc:spChg chg="mod">
          <ac:chgData name="" userId="3b99287881d56c4f" providerId="LiveId" clId="{14DB7CA6-AFC2-4A64-80D7-6B0F3D66BE12}" dt="2020-08-02T03:39:23.197" v="3806" actId="20577"/>
          <ac:spMkLst>
            <pc:docMk/>
            <pc:sldMk cId="3919549601" sldId="1536"/>
            <ac:spMk id="151" creationId="{ED797928-E95E-FA42-8718-FE6CC4C38E41}"/>
          </ac:spMkLst>
        </pc:spChg>
        <pc:spChg chg="mod">
          <ac:chgData name="" userId="3b99287881d56c4f" providerId="LiveId" clId="{14DB7CA6-AFC2-4A64-80D7-6B0F3D66BE12}" dt="2020-08-02T03:32:46.848" v="3676" actId="207"/>
          <ac:spMkLst>
            <pc:docMk/>
            <pc:sldMk cId="3919549601" sldId="1536"/>
            <ac:spMk id="152" creationId="{FB628CCD-182E-314C-8FBD-E4A2573A60B5}"/>
          </ac:spMkLst>
        </pc:spChg>
        <pc:spChg chg="mod">
          <ac:chgData name="" userId="3b99287881d56c4f" providerId="LiveId" clId="{14DB7CA6-AFC2-4A64-80D7-6B0F3D66BE12}" dt="2020-08-02T03:32:57.597" v="3679" actId="207"/>
          <ac:spMkLst>
            <pc:docMk/>
            <pc:sldMk cId="3919549601" sldId="1536"/>
            <ac:spMk id="153" creationId="{22F716B2-8190-1043-AF32-E3ACABFB9F9A}"/>
          </ac:spMkLst>
        </pc:spChg>
        <pc:spChg chg="mod">
          <ac:chgData name="" userId="3b99287881d56c4f" providerId="LiveId" clId="{14DB7CA6-AFC2-4A64-80D7-6B0F3D66BE12}" dt="2020-08-02T03:33:07.464" v="3682" actId="207"/>
          <ac:spMkLst>
            <pc:docMk/>
            <pc:sldMk cId="3919549601" sldId="1536"/>
            <ac:spMk id="154" creationId="{0BCE1F44-156F-E149-A826-02B207A1AC82}"/>
          </ac:spMkLst>
        </pc:spChg>
        <pc:spChg chg="mod">
          <ac:chgData name="" userId="3b99287881d56c4f" providerId="LiveId" clId="{14DB7CA6-AFC2-4A64-80D7-6B0F3D66BE12}" dt="2020-08-02T03:32:12.155" v="3670" actId="207"/>
          <ac:spMkLst>
            <pc:docMk/>
            <pc:sldMk cId="3919549601" sldId="1536"/>
            <ac:spMk id="157" creationId="{5072EEE7-F0D3-A147-9D8C-E3250D1E3FE7}"/>
          </ac:spMkLst>
        </pc:spChg>
        <pc:spChg chg="mod">
          <ac:chgData name="" userId="3b99287881d56c4f" providerId="LiveId" clId="{14DB7CA6-AFC2-4A64-80D7-6B0F3D66BE12}" dt="2020-08-02T03:32:15.814" v="3671" actId="207"/>
          <ac:spMkLst>
            <pc:docMk/>
            <pc:sldMk cId="3919549601" sldId="1536"/>
            <ac:spMk id="158" creationId="{C5B8CAC5-378D-DA43-88B7-0C11C0EB8DE9}"/>
          </ac:spMkLst>
        </pc:spChg>
        <pc:spChg chg="mod">
          <ac:chgData name="" userId="3b99287881d56c4f" providerId="LiveId" clId="{14DB7CA6-AFC2-4A64-80D7-6B0F3D66BE12}" dt="2020-08-02T03:32:19.755" v="3672" actId="207"/>
          <ac:spMkLst>
            <pc:docMk/>
            <pc:sldMk cId="3919549601" sldId="1536"/>
            <ac:spMk id="159" creationId="{66534955-5A49-074C-B736-18BB7879BA2C}"/>
          </ac:spMkLst>
        </pc:spChg>
        <pc:spChg chg="mod ord">
          <ac:chgData name="" userId="3b99287881d56c4f" providerId="LiveId" clId="{14DB7CA6-AFC2-4A64-80D7-6B0F3D66BE12}" dt="2020-08-02T03:31:53.245" v="3666" actId="167"/>
          <ac:spMkLst>
            <pc:docMk/>
            <pc:sldMk cId="3919549601" sldId="1536"/>
            <ac:spMk id="167" creationId="{CBAD361E-1948-0143-B340-0AFC7EE34747}"/>
          </ac:spMkLst>
        </pc:spChg>
        <pc:spChg chg="mod">
          <ac:chgData name="" userId="3b99287881d56c4f" providerId="LiveId" clId="{14DB7CA6-AFC2-4A64-80D7-6B0F3D66BE12}" dt="2020-08-02T03:38:15.184" v="3776" actId="14100"/>
          <ac:spMkLst>
            <pc:docMk/>
            <pc:sldMk cId="3919549601" sldId="1536"/>
            <ac:spMk id="169" creationId="{1B1667FE-8095-6142-9B95-F24EB6CBC37F}"/>
          </ac:spMkLst>
        </pc:spChg>
        <pc:spChg chg="mod">
          <ac:chgData name="" userId="3b99287881d56c4f" providerId="LiveId" clId="{14DB7CA6-AFC2-4A64-80D7-6B0F3D66BE12}" dt="2020-08-02T03:50:46.024" v="3913" actId="20577"/>
          <ac:spMkLst>
            <pc:docMk/>
            <pc:sldMk cId="3919549601" sldId="1536"/>
            <ac:spMk id="171" creationId="{E9D82E7E-E75D-DC44-AFE3-68DC79C0CE27}"/>
          </ac:spMkLst>
        </pc:spChg>
        <pc:spChg chg="mod">
          <ac:chgData name="" userId="3b99287881d56c4f" providerId="LiveId" clId="{14DB7CA6-AFC2-4A64-80D7-6B0F3D66BE12}" dt="2020-08-02T03:38:18.712" v="3777" actId="14100"/>
          <ac:spMkLst>
            <pc:docMk/>
            <pc:sldMk cId="3919549601" sldId="1536"/>
            <ac:spMk id="172" creationId="{A2CB0DB1-77F3-C840-8B43-FB836B6479D3}"/>
          </ac:spMkLst>
        </pc:spChg>
        <pc:spChg chg="mod">
          <ac:chgData name="" userId="3b99287881d56c4f" providerId="LiveId" clId="{14DB7CA6-AFC2-4A64-80D7-6B0F3D66BE12}" dt="2020-08-02T04:05:51.678" v="4060" actId="20577"/>
          <ac:spMkLst>
            <pc:docMk/>
            <pc:sldMk cId="3919549601" sldId="1536"/>
            <ac:spMk id="175" creationId="{9B15D79D-4D90-D146-AF43-22FF14AC8B08}"/>
          </ac:spMkLst>
        </pc:spChg>
        <pc:cxnChg chg="mod">
          <ac:chgData name="" userId="3b99287881d56c4f" providerId="LiveId" clId="{14DB7CA6-AFC2-4A64-80D7-6B0F3D66BE12}" dt="2020-08-02T03:34:51.695" v="3711" actId="692"/>
          <ac:cxnSpMkLst>
            <pc:docMk/>
            <pc:sldMk cId="3919549601" sldId="1536"/>
            <ac:cxnSpMk id="21" creationId="{EC845C8E-E58A-B749-8536-B6F672D50FEF}"/>
          </ac:cxnSpMkLst>
        </pc:cxnChg>
        <pc:cxnChg chg="mod">
          <ac:chgData name="" userId="3b99287881d56c4f" providerId="LiveId" clId="{14DB7CA6-AFC2-4A64-80D7-6B0F3D66BE12}" dt="2020-08-02T03:34:48.001" v="3710" actId="692"/>
          <ac:cxnSpMkLst>
            <pc:docMk/>
            <pc:sldMk cId="3919549601" sldId="1536"/>
            <ac:cxnSpMk id="32" creationId="{96AAFC40-3189-E24E-9132-37FE2AA0ECF4}"/>
          </ac:cxnSpMkLst>
        </pc:cxnChg>
        <pc:cxnChg chg="mod">
          <ac:chgData name="" userId="3b99287881d56c4f" providerId="LiveId" clId="{14DB7CA6-AFC2-4A64-80D7-6B0F3D66BE12}" dt="2020-08-02T03:34:42.486" v="3709" actId="692"/>
          <ac:cxnSpMkLst>
            <pc:docMk/>
            <pc:sldMk cId="3919549601" sldId="1536"/>
            <ac:cxnSpMk id="44" creationId="{84656A5D-CC8A-8F49-89F6-9CB9FE3DF961}"/>
          </ac:cxnSpMkLst>
        </pc:cxnChg>
        <pc:cxnChg chg="mod">
          <ac:chgData name="" userId="3b99287881d56c4f" providerId="LiveId" clId="{14DB7CA6-AFC2-4A64-80D7-6B0F3D66BE12}" dt="2020-08-02T03:34:30.616" v="3707" actId="208"/>
          <ac:cxnSpMkLst>
            <pc:docMk/>
            <pc:sldMk cId="3919549601" sldId="1536"/>
            <ac:cxnSpMk id="83" creationId="{68E7AC1A-0F37-4B43-B296-81AE474F1CAB}"/>
          </ac:cxnSpMkLst>
        </pc:cxnChg>
        <pc:cxnChg chg="mod">
          <ac:chgData name="" userId="3b99287881d56c4f" providerId="LiveId" clId="{14DB7CA6-AFC2-4A64-80D7-6B0F3D66BE12}" dt="2020-08-02T03:30:26.964" v="3649" actId="692"/>
          <ac:cxnSpMkLst>
            <pc:docMk/>
            <pc:sldMk cId="3919549601" sldId="1536"/>
            <ac:cxnSpMk id="86" creationId="{1D76EFA4-4345-B14A-98D5-A31E27C437C1}"/>
          </ac:cxnSpMkLst>
        </pc:cxnChg>
        <pc:cxnChg chg="mod">
          <ac:chgData name="" userId="3b99287881d56c4f" providerId="LiveId" clId="{14DB7CA6-AFC2-4A64-80D7-6B0F3D66BE12}" dt="2020-08-02T03:34:28.415" v="3706" actId="208"/>
          <ac:cxnSpMkLst>
            <pc:docMk/>
            <pc:sldMk cId="3919549601" sldId="1536"/>
            <ac:cxnSpMk id="89" creationId="{A5F549A9-6046-B14D-AA9E-8E12DD431A99}"/>
          </ac:cxnSpMkLst>
        </pc:cxnChg>
        <pc:cxnChg chg="add mod">
          <ac:chgData name="" userId="3b99287881d56c4f" providerId="LiveId" clId="{14DB7CA6-AFC2-4A64-80D7-6B0F3D66BE12}" dt="2020-08-02T03:33:42.704" v="3690" actId="14100"/>
          <ac:cxnSpMkLst>
            <pc:docMk/>
            <pc:sldMk cId="3919549601" sldId="1536"/>
            <ac:cxnSpMk id="91" creationId="{E9756ED6-191B-4B53-BD8E-5893A3E11339}"/>
          </ac:cxnSpMkLst>
        </pc:cxnChg>
        <pc:cxnChg chg="mod">
          <ac:chgData name="" userId="3b99287881d56c4f" providerId="LiveId" clId="{14DB7CA6-AFC2-4A64-80D7-6B0F3D66BE12}" dt="2020-08-02T03:34:22.499" v="3702" actId="208"/>
          <ac:cxnSpMkLst>
            <pc:docMk/>
            <pc:sldMk cId="3919549601" sldId="1536"/>
            <ac:cxnSpMk id="95" creationId="{805873C6-15E4-634A-BD32-1E4F9CFA8E45}"/>
          </ac:cxnSpMkLst>
        </pc:cxnChg>
        <pc:cxnChg chg="mod">
          <ac:chgData name="" userId="3b99287881d56c4f" providerId="LiveId" clId="{14DB7CA6-AFC2-4A64-80D7-6B0F3D66BE12}" dt="2020-08-02T03:34:19.219" v="3701" actId="208"/>
          <ac:cxnSpMkLst>
            <pc:docMk/>
            <pc:sldMk cId="3919549601" sldId="1536"/>
            <ac:cxnSpMk id="107" creationId="{BDFCF51B-C44F-0741-91CB-7F807A3BF105}"/>
          </ac:cxnSpMkLst>
        </pc:cxnChg>
        <pc:cxnChg chg="mod">
          <ac:chgData name="" userId="3b99287881d56c4f" providerId="LiveId" clId="{14DB7CA6-AFC2-4A64-80D7-6B0F3D66BE12}" dt="2020-08-02T03:34:38.660" v="3708" actId="692"/>
          <ac:cxnSpMkLst>
            <pc:docMk/>
            <pc:sldMk cId="3919549601" sldId="1536"/>
            <ac:cxnSpMk id="130" creationId="{456EE272-662C-4CD6-A0F6-54B89E0440D6}"/>
          </ac:cxnSpMkLst>
        </pc:cxnChg>
      </pc:sldChg>
      <pc:sldChg chg="addSp delSp modSp add">
        <pc:chgData name="" userId="3b99287881d56c4f" providerId="LiveId" clId="{14DB7CA6-AFC2-4A64-80D7-6B0F3D66BE12}" dt="2020-08-03T12:49:46.443" v="6426" actId="20577"/>
        <pc:sldMkLst>
          <pc:docMk/>
          <pc:sldMk cId="3253452385" sldId="1537"/>
        </pc:sldMkLst>
        <pc:spChg chg="mod">
          <ac:chgData name="" userId="3b99287881d56c4f" providerId="LiveId" clId="{14DB7CA6-AFC2-4A64-80D7-6B0F3D66BE12}" dt="2020-08-02T03:49:43.050" v="3900" actId="1076"/>
          <ac:spMkLst>
            <pc:docMk/>
            <pc:sldMk cId="3253452385" sldId="1537"/>
            <ac:spMk id="6" creationId="{9174B0E6-DE05-184C-9004-A87912B695C9}"/>
          </ac:spMkLst>
        </pc:spChg>
        <pc:spChg chg="mod">
          <ac:chgData name="" userId="3b99287881d56c4f" providerId="LiveId" clId="{14DB7CA6-AFC2-4A64-80D7-6B0F3D66BE12}" dt="2020-08-02T03:49:43.050" v="3900" actId="1076"/>
          <ac:spMkLst>
            <pc:docMk/>
            <pc:sldMk cId="3253452385" sldId="1537"/>
            <ac:spMk id="7" creationId="{420DB6E0-F350-F440-B524-DF6D80F2DD58}"/>
          </ac:spMkLst>
        </pc:spChg>
        <pc:spChg chg="mod">
          <ac:chgData name="" userId="3b99287881d56c4f" providerId="LiveId" clId="{14DB7CA6-AFC2-4A64-80D7-6B0F3D66BE12}" dt="2020-08-02T03:49:43.050" v="3900" actId="1076"/>
          <ac:spMkLst>
            <pc:docMk/>
            <pc:sldMk cId="3253452385" sldId="1537"/>
            <ac:spMk id="8" creationId="{C3CD1FA4-507B-7445-BB12-E09BB66CF721}"/>
          </ac:spMkLst>
        </pc:spChg>
        <pc:spChg chg="mod">
          <ac:chgData name="" userId="3b99287881d56c4f" providerId="LiveId" clId="{14DB7CA6-AFC2-4A64-80D7-6B0F3D66BE12}" dt="2020-08-02T03:49:43.050" v="3900" actId="1076"/>
          <ac:spMkLst>
            <pc:docMk/>
            <pc:sldMk cId="3253452385" sldId="1537"/>
            <ac:spMk id="9" creationId="{1724E62E-9B81-974B-9AF0-A48036E3677D}"/>
          </ac:spMkLst>
        </pc:spChg>
        <pc:spChg chg="mod">
          <ac:chgData name="" userId="3b99287881d56c4f" providerId="LiveId" clId="{14DB7CA6-AFC2-4A64-80D7-6B0F3D66BE12}" dt="2020-08-02T03:49:28.027" v="3895" actId="20577"/>
          <ac:spMkLst>
            <pc:docMk/>
            <pc:sldMk cId="3253452385" sldId="1537"/>
            <ac:spMk id="13" creationId="{F880F68D-8532-F34B-ACDB-E39EC0322E4D}"/>
          </ac:spMkLst>
        </pc:spChg>
        <pc:spChg chg="mod">
          <ac:chgData name="" userId="3b99287881d56c4f" providerId="LiveId" clId="{14DB7CA6-AFC2-4A64-80D7-6B0F3D66BE12}" dt="2020-08-02T03:49:31.976" v="3897" actId="20577"/>
          <ac:spMkLst>
            <pc:docMk/>
            <pc:sldMk cId="3253452385" sldId="1537"/>
            <ac:spMk id="14" creationId="{76DD7E87-BE0D-6A4D-AE05-BF9B111D7BAE}"/>
          </ac:spMkLst>
        </pc:spChg>
        <pc:spChg chg="mod">
          <ac:chgData name="" userId="3b99287881d56c4f" providerId="LiveId" clId="{14DB7CA6-AFC2-4A64-80D7-6B0F3D66BE12}" dt="2020-08-02T03:49:34.201" v="3899" actId="20577"/>
          <ac:spMkLst>
            <pc:docMk/>
            <pc:sldMk cId="3253452385" sldId="1537"/>
            <ac:spMk id="15" creationId="{F8EA118F-E8AA-2A4A-ABFD-E89B226A125D}"/>
          </ac:spMkLst>
        </pc:spChg>
        <pc:spChg chg="mod">
          <ac:chgData name="" userId="3b99287881d56c4f" providerId="LiveId" clId="{14DB7CA6-AFC2-4A64-80D7-6B0F3D66BE12}" dt="2020-08-02T03:52:27.837" v="3927" actId="20577"/>
          <ac:spMkLst>
            <pc:docMk/>
            <pc:sldMk cId="3253452385" sldId="1537"/>
            <ac:spMk id="16" creationId="{5A463459-A071-7040-B3FD-0687B817B1F2}"/>
          </ac:spMkLst>
        </pc:spChg>
        <pc:spChg chg="mod">
          <ac:chgData name="" userId="3b99287881d56c4f" providerId="LiveId" clId="{14DB7CA6-AFC2-4A64-80D7-6B0F3D66BE12}" dt="2020-08-02T03:52:32.712" v="3929" actId="20577"/>
          <ac:spMkLst>
            <pc:docMk/>
            <pc:sldMk cId="3253452385" sldId="1537"/>
            <ac:spMk id="17" creationId="{A50CC55E-C4D7-744E-918C-76FF5ABD1280}"/>
          </ac:spMkLst>
        </pc:spChg>
        <pc:spChg chg="mod">
          <ac:chgData name="" userId="3b99287881d56c4f" providerId="LiveId" clId="{14DB7CA6-AFC2-4A64-80D7-6B0F3D66BE12}" dt="2020-08-02T03:52:36.944" v="3931" actId="20577"/>
          <ac:spMkLst>
            <pc:docMk/>
            <pc:sldMk cId="3253452385" sldId="1537"/>
            <ac:spMk id="18" creationId="{2AE07CFB-0B42-F046-BF78-C6EFD2406255}"/>
          </ac:spMkLst>
        </pc:spChg>
        <pc:spChg chg="mod">
          <ac:chgData name="" userId="3b99287881d56c4f" providerId="LiveId" clId="{14DB7CA6-AFC2-4A64-80D7-6B0F3D66BE12}" dt="2020-08-02T03:49:47.528" v="3901" actId="14100"/>
          <ac:spMkLst>
            <pc:docMk/>
            <pc:sldMk cId="3253452385" sldId="1537"/>
            <ac:spMk id="24" creationId="{25C5F7EF-D6E6-A342-8B9F-75E3C988DDBC}"/>
          </ac:spMkLst>
        </pc:spChg>
        <pc:spChg chg="mod">
          <ac:chgData name="" userId="3b99287881d56c4f" providerId="LiveId" clId="{14DB7CA6-AFC2-4A64-80D7-6B0F3D66BE12}" dt="2020-08-02T03:49:55.369" v="3903" actId="1076"/>
          <ac:spMkLst>
            <pc:docMk/>
            <pc:sldMk cId="3253452385" sldId="1537"/>
            <ac:spMk id="28" creationId="{CB52A9C3-5BE7-AB48-9336-60428311EA6F}"/>
          </ac:spMkLst>
        </pc:spChg>
        <pc:spChg chg="mod">
          <ac:chgData name="" userId="3b99287881d56c4f" providerId="LiveId" clId="{14DB7CA6-AFC2-4A64-80D7-6B0F3D66BE12}" dt="2020-08-02T03:49:55.369" v="3903" actId="1076"/>
          <ac:spMkLst>
            <pc:docMk/>
            <pc:sldMk cId="3253452385" sldId="1537"/>
            <ac:spMk id="29" creationId="{D9B8AB20-50BA-894D-94B3-560A1A0D2522}"/>
          </ac:spMkLst>
        </pc:spChg>
        <pc:spChg chg="mod topLvl">
          <ac:chgData name="" userId="3b99287881d56c4f" providerId="LiveId" clId="{14DB7CA6-AFC2-4A64-80D7-6B0F3D66BE12}" dt="2020-08-02T03:47:16.538" v="3871" actId="165"/>
          <ac:spMkLst>
            <pc:docMk/>
            <pc:sldMk cId="3253452385" sldId="1537"/>
            <ac:spMk id="30" creationId="{B4589487-CB3E-1C4C-B47B-EDAED427BDB0}"/>
          </ac:spMkLst>
        </pc:spChg>
        <pc:spChg chg="mod">
          <ac:chgData name="" userId="3b99287881d56c4f" providerId="LiveId" clId="{14DB7CA6-AFC2-4A64-80D7-6B0F3D66BE12}" dt="2020-08-02T03:49:55.369" v="3903" actId="1076"/>
          <ac:spMkLst>
            <pc:docMk/>
            <pc:sldMk cId="3253452385" sldId="1537"/>
            <ac:spMk id="33" creationId="{00D40CB6-E3BD-C444-83A3-1A97825427B8}"/>
          </ac:spMkLst>
        </pc:spChg>
        <pc:spChg chg="mod">
          <ac:chgData name="" userId="3b99287881d56c4f" providerId="LiveId" clId="{14DB7CA6-AFC2-4A64-80D7-6B0F3D66BE12}" dt="2020-08-03T12:49:42.060" v="6424" actId="20577"/>
          <ac:spMkLst>
            <pc:docMk/>
            <pc:sldMk cId="3253452385" sldId="1537"/>
            <ac:spMk id="34" creationId="{2DBFFA74-09C4-0645-BEC9-B1ED5D557721}"/>
          </ac:spMkLst>
        </pc:spChg>
        <pc:spChg chg="mod">
          <ac:chgData name="" userId="3b99287881d56c4f" providerId="LiveId" clId="{14DB7CA6-AFC2-4A64-80D7-6B0F3D66BE12}" dt="2020-08-03T12:49:44.639" v="6425" actId="20577"/>
          <ac:spMkLst>
            <pc:docMk/>
            <pc:sldMk cId="3253452385" sldId="1537"/>
            <ac:spMk id="35" creationId="{9EFE8F82-BA2D-244C-A756-719F70470F44}"/>
          </ac:spMkLst>
        </pc:spChg>
        <pc:spChg chg="mod">
          <ac:chgData name="" userId="3b99287881d56c4f" providerId="LiveId" clId="{14DB7CA6-AFC2-4A64-80D7-6B0F3D66BE12}" dt="2020-08-03T12:49:46.443" v="6426" actId="20577"/>
          <ac:spMkLst>
            <pc:docMk/>
            <pc:sldMk cId="3253452385" sldId="1537"/>
            <ac:spMk id="36" creationId="{898C187B-6467-654D-9D29-E02D9B2FE507}"/>
          </ac:spMkLst>
        </pc:spChg>
        <pc:spChg chg="mod">
          <ac:chgData name="" userId="3b99287881d56c4f" providerId="LiveId" clId="{14DB7CA6-AFC2-4A64-80D7-6B0F3D66BE12}" dt="2020-08-02T03:49:43.050" v="3900" actId="1076"/>
          <ac:spMkLst>
            <pc:docMk/>
            <pc:sldMk cId="3253452385" sldId="1537"/>
            <ac:spMk id="37" creationId="{99968FB7-138C-4B09-B040-2514059AE914}"/>
          </ac:spMkLst>
        </pc:spChg>
        <pc:spChg chg="add del">
          <ac:chgData name="" userId="3b99287881d56c4f" providerId="LiveId" clId="{14DB7CA6-AFC2-4A64-80D7-6B0F3D66BE12}" dt="2020-08-02T03:49:00.281" v="3885"/>
          <ac:spMkLst>
            <pc:docMk/>
            <pc:sldMk cId="3253452385" sldId="1537"/>
            <ac:spMk id="38" creationId="{F3FFDAE6-C88A-4733-8D63-07798117B2DD}"/>
          </ac:spMkLst>
        </pc:spChg>
        <pc:spChg chg="add del">
          <ac:chgData name="" userId="3b99287881d56c4f" providerId="LiveId" clId="{14DB7CA6-AFC2-4A64-80D7-6B0F3D66BE12}" dt="2020-08-02T03:49:03.041" v="3887"/>
          <ac:spMkLst>
            <pc:docMk/>
            <pc:sldMk cId="3253452385" sldId="1537"/>
            <ac:spMk id="39" creationId="{31F39DD9-FF37-4D5E-94A2-17499F4B9AF4}"/>
          </ac:spMkLst>
        </pc:spChg>
        <pc:spChg chg="mod">
          <ac:chgData name="" userId="3b99287881d56c4f" providerId="LiveId" clId="{14DB7CA6-AFC2-4A64-80D7-6B0F3D66BE12}" dt="2020-08-02T03:49:43.050" v="3900" actId="1076"/>
          <ac:spMkLst>
            <pc:docMk/>
            <pc:sldMk cId="3253452385" sldId="1537"/>
            <ac:spMk id="40" creationId="{332F679C-FF44-7D4A-AE9A-CCF61C4315D9}"/>
          </ac:spMkLst>
        </pc:spChg>
        <pc:spChg chg="del">
          <ac:chgData name="" userId="3b99287881d56c4f" providerId="LiveId" clId="{14DB7CA6-AFC2-4A64-80D7-6B0F3D66BE12}" dt="2020-08-02T03:50:11.131" v="3905" actId="478"/>
          <ac:spMkLst>
            <pc:docMk/>
            <pc:sldMk cId="3253452385" sldId="1537"/>
            <ac:spMk id="41" creationId="{B49FF2F9-1C87-41FA-99AE-2ECC8219EF41}"/>
          </ac:spMkLst>
        </pc:spChg>
        <pc:spChg chg="mod">
          <ac:chgData name="" userId="3b99287881d56c4f" providerId="LiveId" clId="{14DB7CA6-AFC2-4A64-80D7-6B0F3D66BE12}" dt="2020-08-02T03:49:50.441" v="3902" actId="1076"/>
          <ac:spMkLst>
            <pc:docMk/>
            <pc:sldMk cId="3253452385" sldId="1537"/>
            <ac:spMk id="42" creationId="{DDF6A25F-1B19-4F73-A9F6-588C91DFC66C}"/>
          </ac:spMkLst>
        </pc:spChg>
        <pc:spChg chg="mod">
          <ac:chgData name="" userId="3b99287881d56c4f" providerId="LiveId" clId="{14DB7CA6-AFC2-4A64-80D7-6B0F3D66BE12}" dt="2020-08-02T03:47:48.126" v="3876" actId="20577"/>
          <ac:spMkLst>
            <pc:docMk/>
            <pc:sldMk cId="3253452385" sldId="1537"/>
            <ac:spMk id="43" creationId="{E938AB88-5C3B-4FBE-860F-32DFCD63847F}"/>
          </ac:spMkLst>
        </pc:spChg>
        <pc:spChg chg="mod">
          <ac:chgData name="" userId="3b99287881d56c4f" providerId="LiveId" clId="{14DB7CA6-AFC2-4A64-80D7-6B0F3D66BE12}" dt="2020-08-02T03:49:43.050" v="3900" actId="1076"/>
          <ac:spMkLst>
            <pc:docMk/>
            <pc:sldMk cId="3253452385" sldId="1537"/>
            <ac:spMk id="44" creationId="{E4D8A9F2-723E-47E8-8A8F-E4450521E59C}"/>
          </ac:spMkLst>
        </pc:spChg>
        <pc:spChg chg="mod">
          <ac:chgData name="" userId="3b99287881d56c4f" providerId="LiveId" clId="{14DB7CA6-AFC2-4A64-80D7-6B0F3D66BE12}" dt="2020-08-02T03:52:41.095" v="3932" actId="20577"/>
          <ac:spMkLst>
            <pc:docMk/>
            <pc:sldMk cId="3253452385" sldId="1537"/>
            <ac:spMk id="45" creationId="{D018FE6C-56EE-4646-9B7B-22A976EA1BDD}"/>
          </ac:spMkLst>
        </pc:spChg>
        <pc:spChg chg="add mod">
          <ac:chgData name="" userId="3b99287881d56c4f" providerId="LiveId" clId="{14DB7CA6-AFC2-4A64-80D7-6B0F3D66BE12}" dt="2020-08-02T03:50:54.758" v="3915" actId="20577"/>
          <ac:spMkLst>
            <pc:docMk/>
            <pc:sldMk cId="3253452385" sldId="1537"/>
            <ac:spMk id="46" creationId="{E1FED128-0BD8-4FF7-A3D9-B314F2BF8858}"/>
          </ac:spMkLst>
        </pc:spChg>
        <pc:grpChg chg="add del mod">
          <ac:chgData name="" userId="3b99287881d56c4f" providerId="LiveId" clId="{14DB7CA6-AFC2-4A64-80D7-6B0F3D66BE12}" dt="2020-08-02T03:49:55.369" v="3903" actId="1076"/>
          <ac:grpSpMkLst>
            <pc:docMk/>
            <pc:sldMk cId="3253452385" sldId="1537"/>
            <ac:grpSpMk id="31" creationId="{FEA4220F-3E0E-F343-825E-72ECE12EE0C4}"/>
          </ac:grpSpMkLst>
        </pc:grpChg>
        <pc:picChg chg="mod">
          <ac:chgData name="" userId="3b99287881d56c4f" providerId="LiveId" clId="{14DB7CA6-AFC2-4A64-80D7-6B0F3D66BE12}" dt="2020-08-02T03:49:55.369" v="3903" actId="1076"/>
          <ac:picMkLst>
            <pc:docMk/>
            <pc:sldMk cId="3253452385" sldId="1537"/>
            <ac:picMk id="21" creationId="{C5B21DEC-5DC3-B049-B026-77B59ECCEFDC}"/>
          </ac:picMkLst>
        </pc:picChg>
        <pc:picChg chg="mod topLvl">
          <ac:chgData name="" userId="3b99287881d56c4f" providerId="LiveId" clId="{14DB7CA6-AFC2-4A64-80D7-6B0F3D66BE12}" dt="2020-08-02T03:47:16.538" v="3871" actId="165"/>
          <ac:picMkLst>
            <pc:docMk/>
            <pc:sldMk cId="3253452385" sldId="1537"/>
            <ac:picMk id="22" creationId="{EC26018C-A555-824A-93BE-F5E3E7CFE9ED}"/>
          </ac:picMkLst>
        </pc:picChg>
        <pc:picChg chg="mod">
          <ac:chgData name="" userId="3b99287881d56c4f" providerId="LiveId" clId="{14DB7CA6-AFC2-4A64-80D7-6B0F3D66BE12}" dt="2020-08-02T03:49:55.369" v="3903" actId="1076"/>
          <ac:picMkLst>
            <pc:docMk/>
            <pc:sldMk cId="3253452385" sldId="1537"/>
            <ac:picMk id="23" creationId="{A9E8548C-BF40-9946-922C-70B0EFBBE6A5}"/>
          </ac:picMkLst>
        </pc:picChg>
      </pc:sldChg>
      <pc:sldChg chg="addSp modSp add">
        <pc:chgData name="" userId="3b99287881d56c4f" providerId="LiveId" clId="{14DB7CA6-AFC2-4A64-80D7-6B0F3D66BE12}" dt="2020-08-03T17:43:40.605" v="8207" actId="20577"/>
        <pc:sldMkLst>
          <pc:docMk/>
          <pc:sldMk cId="4074714283" sldId="1538"/>
        </pc:sldMkLst>
        <pc:spChg chg="mod">
          <ac:chgData name="" userId="3b99287881d56c4f" providerId="LiveId" clId="{14DB7CA6-AFC2-4A64-80D7-6B0F3D66BE12}" dt="2020-08-02T03:51:40.788" v="3922" actId="20577"/>
          <ac:spMkLst>
            <pc:docMk/>
            <pc:sldMk cId="4074714283" sldId="1538"/>
            <ac:spMk id="3" creationId="{89B4DEF6-8B0B-014D-8B63-0C42FD05823F}"/>
          </ac:spMkLst>
        </pc:spChg>
        <pc:spChg chg="mod">
          <ac:chgData name="" userId="3b99287881d56c4f" providerId="LiveId" clId="{14DB7CA6-AFC2-4A64-80D7-6B0F3D66BE12}" dt="2020-08-02T03:58:49.610" v="4027" actId="207"/>
          <ac:spMkLst>
            <pc:docMk/>
            <pc:sldMk cId="4074714283" sldId="1538"/>
            <ac:spMk id="9" creationId="{1AF2A287-4596-324E-B5FE-5C01F84D53FD}"/>
          </ac:spMkLst>
        </pc:spChg>
        <pc:spChg chg="mod">
          <ac:chgData name="" userId="3b99287881d56c4f" providerId="LiveId" clId="{14DB7CA6-AFC2-4A64-80D7-6B0F3D66BE12}" dt="2020-08-02T03:58:58.851" v="4030" actId="207"/>
          <ac:spMkLst>
            <pc:docMk/>
            <pc:sldMk cId="4074714283" sldId="1538"/>
            <ac:spMk id="10" creationId="{7BCEA895-DDF4-B047-92BC-2CAAC43DBDE9}"/>
          </ac:spMkLst>
        </pc:spChg>
        <pc:spChg chg="mod">
          <ac:chgData name="" userId="3b99287881d56c4f" providerId="LiveId" clId="{14DB7CA6-AFC2-4A64-80D7-6B0F3D66BE12}" dt="2020-08-02T03:59:11.693" v="4033" actId="207"/>
          <ac:spMkLst>
            <pc:docMk/>
            <pc:sldMk cId="4074714283" sldId="1538"/>
            <ac:spMk id="11" creationId="{59259CE9-DF69-BA42-9AC4-1F457F2104B0}"/>
          </ac:spMkLst>
        </pc:spChg>
        <pc:spChg chg="mod">
          <ac:chgData name="" userId="3b99287881d56c4f" providerId="LiveId" clId="{14DB7CA6-AFC2-4A64-80D7-6B0F3D66BE12}" dt="2020-08-02T03:59:26.148" v="4036" actId="20577"/>
          <ac:spMkLst>
            <pc:docMk/>
            <pc:sldMk cId="4074714283" sldId="1538"/>
            <ac:spMk id="12" creationId="{9107D3F1-A7D7-1843-A01C-AC8759B55FBF}"/>
          </ac:spMkLst>
        </pc:spChg>
        <pc:spChg chg="mod">
          <ac:chgData name="" userId="3b99287881d56c4f" providerId="LiveId" clId="{14DB7CA6-AFC2-4A64-80D7-6B0F3D66BE12}" dt="2020-08-02T03:57:22.457" v="4012" actId="207"/>
          <ac:spMkLst>
            <pc:docMk/>
            <pc:sldMk cId="4074714283" sldId="1538"/>
            <ac:spMk id="13" creationId="{050B9D73-99D5-EA4D-ACDF-E66919C1FF4F}"/>
          </ac:spMkLst>
        </pc:spChg>
        <pc:spChg chg="mod">
          <ac:chgData name="" userId="3b99287881d56c4f" providerId="LiveId" clId="{14DB7CA6-AFC2-4A64-80D7-6B0F3D66BE12}" dt="2020-08-02T03:55:17.825" v="3964" actId="20577"/>
          <ac:spMkLst>
            <pc:docMk/>
            <pc:sldMk cId="4074714283" sldId="1538"/>
            <ac:spMk id="58" creationId="{ED5D498C-FA82-4B4C-ADDC-8055F9508642}"/>
          </ac:spMkLst>
        </pc:spChg>
        <pc:spChg chg="mod">
          <ac:chgData name="" userId="3b99287881d56c4f" providerId="LiveId" clId="{14DB7CA6-AFC2-4A64-80D7-6B0F3D66BE12}" dt="2020-08-02T03:55:21.126" v="3966" actId="20577"/>
          <ac:spMkLst>
            <pc:docMk/>
            <pc:sldMk cId="4074714283" sldId="1538"/>
            <ac:spMk id="59" creationId="{B51FBB48-FCF7-234D-A4E1-CC67FF1A2B69}"/>
          </ac:spMkLst>
        </pc:spChg>
        <pc:spChg chg="mod">
          <ac:chgData name="" userId="3b99287881d56c4f" providerId="LiveId" clId="{14DB7CA6-AFC2-4A64-80D7-6B0F3D66BE12}" dt="2020-08-02T03:57:32.628" v="4016" actId="207"/>
          <ac:spMkLst>
            <pc:docMk/>
            <pc:sldMk cId="4074714283" sldId="1538"/>
            <ac:spMk id="88" creationId="{F20B60CD-8895-4F10-9836-8259F7BB1FE1}"/>
          </ac:spMkLst>
        </pc:spChg>
        <pc:spChg chg="mod">
          <ac:chgData name="" userId="3b99287881d56c4f" providerId="LiveId" clId="{14DB7CA6-AFC2-4A64-80D7-6B0F3D66BE12}" dt="2020-08-02T03:54:24.653" v="3946" actId="207"/>
          <ac:spMkLst>
            <pc:docMk/>
            <pc:sldMk cId="4074714283" sldId="1538"/>
            <ac:spMk id="90" creationId="{B05C668D-1C64-407C-B874-8709C7889F71}"/>
          </ac:spMkLst>
        </pc:spChg>
        <pc:spChg chg="add mod">
          <ac:chgData name="" userId="3b99287881d56c4f" providerId="LiveId" clId="{14DB7CA6-AFC2-4A64-80D7-6B0F3D66BE12}" dt="2020-08-02T03:54:10.285" v="3942" actId="20577"/>
          <ac:spMkLst>
            <pc:docMk/>
            <pc:sldMk cId="4074714283" sldId="1538"/>
            <ac:spMk id="92" creationId="{FBF86DB9-15E2-4142-9435-82A2206E5A32}"/>
          </ac:spMkLst>
        </pc:spChg>
        <pc:spChg chg="mod">
          <ac:chgData name="" userId="3b99287881d56c4f" providerId="LiveId" clId="{14DB7CA6-AFC2-4A64-80D7-6B0F3D66BE12}" dt="2020-08-03T17:42:54.675" v="8194" actId="20577"/>
          <ac:spMkLst>
            <pc:docMk/>
            <pc:sldMk cId="4074714283" sldId="1538"/>
            <ac:spMk id="96" creationId="{2680A571-8829-4F09-8437-97C30CE299F3}"/>
          </ac:spMkLst>
        </pc:spChg>
        <pc:spChg chg="mod">
          <ac:chgData name="" userId="3b99287881d56c4f" providerId="LiveId" clId="{14DB7CA6-AFC2-4A64-80D7-6B0F3D66BE12}" dt="2020-08-03T17:43:40.605" v="8207" actId="20577"/>
          <ac:spMkLst>
            <pc:docMk/>
            <pc:sldMk cId="4074714283" sldId="1538"/>
            <ac:spMk id="106" creationId="{2D99F7D1-D5F6-4807-B284-D145A79CD21D}"/>
          </ac:spMkLst>
        </pc:spChg>
        <pc:spChg chg="mod">
          <ac:chgData name="" userId="3b99287881d56c4f" providerId="LiveId" clId="{14DB7CA6-AFC2-4A64-80D7-6B0F3D66BE12}" dt="2020-08-02T04:08:52.138" v="4112" actId="20577"/>
          <ac:spMkLst>
            <pc:docMk/>
            <pc:sldMk cId="4074714283" sldId="1538"/>
            <ac:spMk id="108" creationId="{B5831492-2827-404B-9FD5-07084BD46361}"/>
          </ac:spMkLst>
        </pc:spChg>
        <pc:spChg chg="mod">
          <ac:chgData name="" userId="3b99287881d56c4f" providerId="LiveId" clId="{14DB7CA6-AFC2-4A64-80D7-6B0F3D66BE12}" dt="2020-08-02T04:08:55.333" v="4114" actId="20577"/>
          <ac:spMkLst>
            <pc:docMk/>
            <pc:sldMk cId="4074714283" sldId="1538"/>
            <ac:spMk id="109" creationId="{01AD8465-E5BC-48B3-A53F-EBB2D23A7E13}"/>
          </ac:spMkLst>
        </pc:spChg>
        <pc:spChg chg="mod">
          <ac:chgData name="" userId="3b99287881d56c4f" providerId="LiveId" clId="{14DB7CA6-AFC2-4A64-80D7-6B0F3D66BE12}" dt="2020-08-02T04:08:57.820" v="4116" actId="20577"/>
          <ac:spMkLst>
            <pc:docMk/>
            <pc:sldMk cId="4074714283" sldId="1538"/>
            <ac:spMk id="111" creationId="{7500F573-8FD4-46AC-8A27-20A572990466}"/>
          </ac:spMkLst>
        </pc:spChg>
        <pc:spChg chg="mod">
          <ac:chgData name="" userId="3b99287881d56c4f" providerId="LiveId" clId="{14DB7CA6-AFC2-4A64-80D7-6B0F3D66BE12}" dt="2020-08-02T03:54:47.778" v="3954" actId="20577"/>
          <ac:spMkLst>
            <pc:docMk/>
            <pc:sldMk cId="4074714283" sldId="1538"/>
            <ac:spMk id="137" creationId="{3DA86507-FBE2-4012-A385-112F133E8E74}"/>
          </ac:spMkLst>
        </pc:spChg>
        <pc:spChg chg="mod">
          <ac:chgData name="" userId="3b99287881d56c4f" providerId="LiveId" clId="{14DB7CA6-AFC2-4A64-80D7-6B0F3D66BE12}" dt="2020-08-02T04:04:21.261" v="4042" actId="20577"/>
          <ac:spMkLst>
            <pc:docMk/>
            <pc:sldMk cId="4074714283" sldId="1538"/>
            <ac:spMk id="140" creationId="{5603DEBC-03ED-4103-BC28-777D3FF35B5B}"/>
          </ac:spMkLst>
        </pc:spChg>
        <pc:spChg chg="mod">
          <ac:chgData name="" userId="3b99287881d56c4f" providerId="LiveId" clId="{14DB7CA6-AFC2-4A64-80D7-6B0F3D66BE12}" dt="2020-08-03T17:43:09.584" v="8198" actId="20577"/>
          <ac:spMkLst>
            <pc:docMk/>
            <pc:sldMk cId="4074714283" sldId="1538"/>
            <ac:spMk id="143" creationId="{60B0CD09-5F7F-45E6-8466-A0594A11EC5B}"/>
          </ac:spMkLst>
        </pc:spChg>
        <pc:spChg chg="mod">
          <ac:chgData name="" userId="3b99287881d56c4f" providerId="LiveId" clId="{14DB7CA6-AFC2-4A64-80D7-6B0F3D66BE12}" dt="2020-08-03T17:43:06.950" v="8196" actId="20577"/>
          <ac:spMkLst>
            <pc:docMk/>
            <pc:sldMk cId="4074714283" sldId="1538"/>
            <ac:spMk id="145" creationId="{F331E5A1-B80F-1243-B192-2EB1175FBF97}"/>
          </ac:spMkLst>
        </pc:spChg>
        <pc:spChg chg="mod">
          <ac:chgData name="" userId="3b99287881d56c4f" providerId="LiveId" clId="{14DB7CA6-AFC2-4A64-80D7-6B0F3D66BE12}" dt="2020-08-02T04:04:32.105" v="4048" actId="20577"/>
          <ac:spMkLst>
            <pc:docMk/>
            <pc:sldMk cId="4074714283" sldId="1538"/>
            <ac:spMk id="146" creationId="{7807DAC1-A3F5-C24D-98E7-4609D515EC3B}"/>
          </ac:spMkLst>
        </pc:spChg>
        <pc:spChg chg="mod">
          <ac:chgData name="" userId="3b99287881d56c4f" providerId="LiveId" clId="{14DB7CA6-AFC2-4A64-80D7-6B0F3D66BE12}" dt="2020-08-02T04:04:29.259" v="4046" actId="20577"/>
          <ac:spMkLst>
            <pc:docMk/>
            <pc:sldMk cId="4074714283" sldId="1538"/>
            <ac:spMk id="147" creationId="{FC163594-9B08-7B44-83BB-8B7424BBBA3E}"/>
          </ac:spMkLst>
        </pc:spChg>
        <pc:spChg chg="mod">
          <ac:chgData name="" userId="3b99287881d56c4f" providerId="LiveId" clId="{14DB7CA6-AFC2-4A64-80D7-6B0F3D66BE12}" dt="2020-08-02T04:04:26.169" v="4044" actId="20577"/>
          <ac:spMkLst>
            <pc:docMk/>
            <pc:sldMk cId="4074714283" sldId="1538"/>
            <ac:spMk id="148" creationId="{8E9B3DAE-ECDD-F545-AAE5-D6AF8391121D}"/>
          </ac:spMkLst>
        </pc:spChg>
        <pc:spChg chg="mod">
          <ac:chgData name="" userId="3b99287881d56c4f" providerId="LiveId" clId="{14DB7CA6-AFC2-4A64-80D7-6B0F3D66BE12}" dt="2020-08-02T04:04:40.586" v="4051" actId="114"/>
          <ac:spMkLst>
            <pc:docMk/>
            <pc:sldMk cId="4074714283" sldId="1538"/>
            <ac:spMk id="149" creationId="{FC15A88F-9F2C-3740-A79A-9E5AFB62495F}"/>
          </ac:spMkLst>
        </pc:spChg>
        <pc:spChg chg="mod">
          <ac:chgData name="" userId="3b99287881d56c4f" providerId="LiveId" clId="{14DB7CA6-AFC2-4A64-80D7-6B0F3D66BE12}" dt="2020-08-02T04:04:44.133" v="4053" actId="20577"/>
          <ac:spMkLst>
            <pc:docMk/>
            <pc:sldMk cId="4074714283" sldId="1538"/>
            <ac:spMk id="150" creationId="{0C232902-E3C8-3643-B963-2750CF67F829}"/>
          </ac:spMkLst>
        </pc:spChg>
        <pc:spChg chg="mod">
          <ac:chgData name="" userId="3b99287881d56c4f" providerId="LiveId" clId="{14DB7CA6-AFC2-4A64-80D7-6B0F3D66BE12}" dt="2020-08-02T04:04:47.918" v="4055" actId="20577"/>
          <ac:spMkLst>
            <pc:docMk/>
            <pc:sldMk cId="4074714283" sldId="1538"/>
            <ac:spMk id="151" creationId="{ED797928-E95E-FA42-8718-FE6CC4C38E41}"/>
          </ac:spMkLst>
        </pc:spChg>
        <pc:spChg chg="mod">
          <ac:chgData name="" userId="3b99287881d56c4f" providerId="LiveId" clId="{14DB7CA6-AFC2-4A64-80D7-6B0F3D66BE12}" dt="2020-08-02T03:57:51.640" v="4019" actId="207"/>
          <ac:spMkLst>
            <pc:docMk/>
            <pc:sldMk cId="4074714283" sldId="1538"/>
            <ac:spMk id="155" creationId="{8E415AE4-12D1-7741-8C1A-2857C549CEF3}"/>
          </ac:spMkLst>
        </pc:spChg>
        <pc:spChg chg="mod ord">
          <ac:chgData name="" userId="3b99287881d56c4f" providerId="LiveId" clId="{14DB7CA6-AFC2-4A64-80D7-6B0F3D66BE12}" dt="2020-08-03T17:43:29.480" v="8205" actId="20577"/>
          <ac:spMkLst>
            <pc:docMk/>
            <pc:sldMk cId="4074714283" sldId="1538"/>
            <ac:spMk id="161" creationId="{DFD1C382-3AC7-BA43-B0B8-1678AB252415}"/>
          </ac:spMkLst>
        </pc:spChg>
        <pc:spChg chg="mod">
          <ac:chgData name="" userId="3b99287881d56c4f" providerId="LiveId" clId="{14DB7CA6-AFC2-4A64-80D7-6B0F3D66BE12}" dt="2020-08-03T17:43:36.875" v="8206" actId="20577"/>
          <ac:spMkLst>
            <pc:docMk/>
            <pc:sldMk cId="4074714283" sldId="1538"/>
            <ac:spMk id="163" creationId="{42CF734E-5E9E-0142-B5FF-1F19845A2432}"/>
          </ac:spMkLst>
        </pc:spChg>
        <pc:spChg chg="mod ord">
          <ac:chgData name="" userId="3b99287881d56c4f" providerId="LiveId" clId="{14DB7CA6-AFC2-4A64-80D7-6B0F3D66BE12}" dt="2020-08-02T03:56:01.526" v="3977" actId="167"/>
          <ac:spMkLst>
            <pc:docMk/>
            <pc:sldMk cId="4074714283" sldId="1538"/>
            <ac:spMk id="167" creationId="{CBAD361E-1948-0143-B340-0AFC7EE34747}"/>
          </ac:spMkLst>
        </pc:spChg>
        <pc:spChg chg="mod">
          <ac:chgData name="" userId="3b99287881d56c4f" providerId="LiveId" clId="{14DB7CA6-AFC2-4A64-80D7-6B0F3D66BE12}" dt="2020-08-03T17:43:16.729" v="8200" actId="20577"/>
          <ac:spMkLst>
            <pc:docMk/>
            <pc:sldMk cId="4074714283" sldId="1538"/>
            <ac:spMk id="171" creationId="{E9D82E7E-E75D-DC44-AFE3-68DC79C0CE27}"/>
          </ac:spMkLst>
        </pc:spChg>
        <pc:spChg chg="mod">
          <ac:chgData name="" userId="3b99287881d56c4f" providerId="LiveId" clId="{14DB7CA6-AFC2-4A64-80D7-6B0F3D66BE12}" dt="2020-08-02T03:58:35.321" v="4024" actId="14100"/>
          <ac:spMkLst>
            <pc:docMk/>
            <pc:sldMk cId="4074714283" sldId="1538"/>
            <ac:spMk id="172" creationId="{A2CB0DB1-77F3-C840-8B43-FB836B6479D3}"/>
          </ac:spMkLst>
        </pc:spChg>
        <pc:spChg chg="mod">
          <ac:chgData name="" userId="3b99287881d56c4f" providerId="LiveId" clId="{14DB7CA6-AFC2-4A64-80D7-6B0F3D66BE12}" dt="2020-08-02T04:05:47.903" v="4059" actId="20577"/>
          <ac:spMkLst>
            <pc:docMk/>
            <pc:sldMk cId="4074714283" sldId="1538"/>
            <ac:spMk id="175" creationId="{9B15D79D-4D90-D146-AF43-22FF14AC8B08}"/>
          </ac:spMkLst>
        </pc:spChg>
        <pc:cxnChg chg="mod">
          <ac:chgData name="" userId="3b99287881d56c4f" providerId="LiveId" clId="{14DB7CA6-AFC2-4A64-80D7-6B0F3D66BE12}" dt="2020-08-02T03:56:10.849" v="3979" actId="208"/>
          <ac:cxnSpMkLst>
            <pc:docMk/>
            <pc:sldMk cId="4074714283" sldId="1538"/>
            <ac:cxnSpMk id="69" creationId="{A0EACD3F-3325-B74E-AB5F-A6C15C3C0055}"/>
          </ac:cxnSpMkLst>
        </pc:cxnChg>
        <pc:cxnChg chg="mod">
          <ac:chgData name="" userId="3b99287881d56c4f" providerId="LiveId" clId="{14DB7CA6-AFC2-4A64-80D7-6B0F3D66BE12}" dt="2020-08-02T03:56:18.665" v="3980" actId="208"/>
          <ac:cxnSpMkLst>
            <pc:docMk/>
            <pc:sldMk cId="4074714283" sldId="1538"/>
            <ac:cxnSpMk id="72" creationId="{047CCFE7-A83E-6D48-9661-81D43188F483}"/>
          </ac:cxnSpMkLst>
        </pc:cxnChg>
        <pc:cxnChg chg="mod">
          <ac:chgData name="" userId="3b99287881d56c4f" providerId="LiveId" clId="{14DB7CA6-AFC2-4A64-80D7-6B0F3D66BE12}" dt="2020-08-02T03:56:26.671" v="3981" actId="208"/>
          <ac:cxnSpMkLst>
            <pc:docMk/>
            <pc:sldMk cId="4074714283" sldId="1538"/>
            <ac:cxnSpMk id="74" creationId="{1AEF862E-E621-CC47-B7A5-5082B5630616}"/>
          </ac:cxnSpMkLst>
        </pc:cxnChg>
        <pc:cxnChg chg="mod">
          <ac:chgData name="" userId="3b99287881d56c4f" providerId="LiveId" clId="{14DB7CA6-AFC2-4A64-80D7-6B0F3D66BE12}" dt="2020-08-02T03:53:27.650" v="3933" actId="692"/>
          <ac:cxnSpMkLst>
            <pc:docMk/>
            <pc:sldMk cId="4074714283" sldId="1538"/>
            <ac:cxnSpMk id="83" creationId="{68E7AC1A-0F37-4B43-B296-81AE474F1CAB}"/>
          </ac:cxnSpMkLst>
        </pc:cxnChg>
        <pc:cxnChg chg="mod">
          <ac:chgData name="" userId="3b99287881d56c4f" providerId="LiveId" clId="{14DB7CA6-AFC2-4A64-80D7-6B0F3D66BE12}" dt="2020-08-02T03:53:43.243" v="3936" actId="692"/>
          <ac:cxnSpMkLst>
            <pc:docMk/>
            <pc:sldMk cId="4074714283" sldId="1538"/>
            <ac:cxnSpMk id="91" creationId="{E9756ED6-191B-4B53-BD8E-5893A3E11339}"/>
          </ac:cxnSpMkLst>
        </pc:cxnChg>
        <pc:cxnChg chg="add mod">
          <ac:chgData name="" userId="3b99287881d56c4f" providerId="LiveId" clId="{14DB7CA6-AFC2-4A64-80D7-6B0F3D66BE12}" dt="2020-08-02T03:54:41.489" v="3952" actId="14100"/>
          <ac:cxnSpMkLst>
            <pc:docMk/>
            <pc:sldMk cId="4074714283" sldId="1538"/>
            <ac:cxnSpMk id="94" creationId="{6BE8C70A-1051-4F6D-85CB-86BB65A50262}"/>
          </ac:cxnSpMkLst>
        </pc:cxnChg>
        <pc:cxnChg chg="mod">
          <ac:chgData name="" userId="3b99287881d56c4f" providerId="LiveId" clId="{14DB7CA6-AFC2-4A64-80D7-6B0F3D66BE12}" dt="2020-08-02T03:53:31.983" v="3934" actId="692"/>
          <ac:cxnSpMkLst>
            <pc:docMk/>
            <pc:sldMk cId="4074714283" sldId="1538"/>
            <ac:cxnSpMk id="95" creationId="{805873C6-15E4-634A-BD32-1E4F9CFA8E45}"/>
          </ac:cxnSpMkLst>
        </pc:cxnChg>
        <pc:cxnChg chg="mod">
          <ac:chgData name="" userId="3b99287881d56c4f" providerId="LiveId" clId="{14DB7CA6-AFC2-4A64-80D7-6B0F3D66BE12}" dt="2020-08-02T03:53:38.598" v="3935" actId="692"/>
          <ac:cxnSpMkLst>
            <pc:docMk/>
            <pc:sldMk cId="4074714283" sldId="1538"/>
            <ac:cxnSpMk id="107" creationId="{BDFCF51B-C44F-0741-91CB-7F807A3BF105}"/>
          </ac:cxnSpMkLst>
        </pc:cxnChg>
      </pc:sldChg>
      <pc:sldChg chg="addSp delSp modSp add ord modAnim">
        <pc:chgData name="" userId="3b99287881d56c4f" providerId="LiveId" clId="{14DB7CA6-AFC2-4A64-80D7-6B0F3D66BE12}" dt="2020-08-03T12:00:43.183" v="6104" actId="207"/>
        <pc:sldMkLst>
          <pc:docMk/>
          <pc:sldMk cId="2691475596" sldId="1542"/>
        </pc:sldMkLst>
        <pc:spChg chg="add mod">
          <ac:chgData name="" userId="3b99287881d56c4f" providerId="LiveId" clId="{14DB7CA6-AFC2-4A64-80D7-6B0F3D66BE12}" dt="2020-08-03T11:51:47.286" v="6057" actId="1076"/>
          <ac:spMkLst>
            <pc:docMk/>
            <pc:sldMk cId="2691475596" sldId="1542"/>
            <ac:spMk id="2" creationId="{D12097E7-48F7-42EB-9896-C47335BAE902}"/>
          </ac:spMkLst>
        </pc:spChg>
        <pc:spChg chg="add del mod">
          <ac:chgData name="" userId="3b99287881d56c4f" providerId="LiveId" clId="{14DB7CA6-AFC2-4A64-80D7-6B0F3D66BE12}" dt="2020-08-03T11:44:26.915" v="5987" actId="478"/>
          <ac:spMkLst>
            <pc:docMk/>
            <pc:sldMk cId="2691475596" sldId="1542"/>
            <ac:spMk id="4" creationId="{6159E25D-26D3-4D2A-A818-D68D1378DCCC}"/>
          </ac:spMkLst>
        </pc:spChg>
        <pc:spChg chg="mod">
          <ac:chgData name="" userId="3b99287881d56c4f" providerId="LiveId" clId="{14DB7CA6-AFC2-4A64-80D7-6B0F3D66BE12}" dt="2020-08-03T12:00:38.335" v="6102" actId="207"/>
          <ac:spMkLst>
            <pc:docMk/>
            <pc:sldMk cId="2691475596" sldId="1542"/>
            <ac:spMk id="14" creationId="{553CC063-FCF1-834F-BEFE-A6D49E5063CC}"/>
          </ac:spMkLst>
        </pc:spChg>
        <pc:spChg chg="mod">
          <ac:chgData name="" userId="3b99287881d56c4f" providerId="LiveId" clId="{14DB7CA6-AFC2-4A64-80D7-6B0F3D66BE12}" dt="2020-08-03T12:00:40.319" v="6103" actId="207"/>
          <ac:spMkLst>
            <pc:docMk/>
            <pc:sldMk cId="2691475596" sldId="1542"/>
            <ac:spMk id="17" creationId="{61219FCF-CE32-A24F-B541-B08D4B373589}"/>
          </ac:spMkLst>
        </pc:spChg>
        <pc:spChg chg="mod">
          <ac:chgData name="" userId="3b99287881d56c4f" providerId="LiveId" clId="{14DB7CA6-AFC2-4A64-80D7-6B0F3D66BE12}" dt="2020-08-03T12:00:43.183" v="6104" actId="207"/>
          <ac:spMkLst>
            <pc:docMk/>
            <pc:sldMk cId="2691475596" sldId="1542"/>
            <ac:spMk id="20" creationId="{AB8D5BE1-B2D7-4740-89D3-1ABB688BF8DC}"/>
          </ac:spMkLst>
        </pc:spChg>
        <pc:spChg chg="mod">
          <ac:chgData name="" userId="3b99287881d56c4f" providerId="LiveId" clId="{14DB7CA6-AFC2-4A64-80D7-6B0F3D66BE12}" dt="2020-08-03T12:00:26.792" v="6097" actId="207"/>
          <ac:spMkLst>
            <pc:docMk/>
            <pc:sldMk cId="2691475596" sldId="1542"/>
            <ac:spMk id="23" creationId="{BED0A8AD-E909-8D44-95C9-E881CC666E16}"/>
          </ac:spMkLst>
        </pc:spChg>
        <pc:spChg chg="add del mod">
          <ac:chgData name="" userId="3b99287881d56c4f" providerId="LiveId" clId="{14DB7CA6-AFC2-4A64-80D7-6B0F3D66BE12}" dt="2020-08-03T11:44:38.848" v="6004"/>
          <ac:spMkLst>
            <pc:docMk/>
            <pc:sldMk cId="2691475596" sldId="1542"/>
            <ac:spMk id="24" creationId="{8343E8EA-8BA4-4CB2-86FC-0B1460E23093}"/>
          </ac:spMkLst>
        </pc:spChg>
        <pc:spChg chg="mod">
          <ac:chgData name="" userId="3b99287881d56c4f" providerId="LiveId" clId="{14DB7CA6-AFC2-4A64-80D7-6B0F3D66BE12}" dt="2020-08-03T12:00:30.975" v="6099" actId="207"/>
          <ac:spMkLst>
            <pc:docMk/>
            <pc:sldMk cId="2691475596" sldId="1542"/>
            <ac:spMk id="26" creationId="{FB605050-47A8-6B48-97DC-AE4F8C0C9786}"/>
          </ac:spMkLst>
        </pc:spChg>
        <pc:spChg chg="add mod">
          <ac:chgData name="" userId="3b99287881d56c4f" providerId="LiveId" clId="{14DB7CA6-AFC2-4A64-80D7-6B0F3D66BE12}" dt="2020-08-03T11:56:25.800" v="6062"/>
          <ac:spMkLst>
            <pc:docMk/>
            <pc:sldMk cId="2691475596" sldId="1542"/>
            <ac:spMk id="27" creationId="{B6B14AE8-139C-46F5-B1DC-7A0B05D8C84D}"/>
          </ac:spMkLst>
        </pc:spChg>
        <pc:spChg chg="mod">
          <ac:chgData name="" userId="3b99287881d56c4f" providerId="LiveId" clId="{14DB7CA6-AFC2-4A64-80D7-6B0F3D66BE12}" dt="2020-08-03T12:00:35.488" v="6101" actId="207"/>
          <ac:spMkLst>
            <pc:docMk/>
            <pc:sldMk cId="2691475596" sldId="1542"/>
            <ac:spMk id="29" creationId="{1C91D89B-1831-0746-9F2B-A3587ACC8277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31" creationId="{AC2A8DE3-4561-DC48-9FFB-E3580D6DA255}"/>
          </ac:spMkLst>
        </pc:spChg>
        <pc:spChg chg="add del mod">
          <ac:chgData name="" userId="3b99287881d56c4f" providerId="LiveId" clId="{14DB7CA6-AFC2-4A64-80D7-6B0F3D66BE12}" dt="2020-08-03T11:42:47.662" v="5949" actId="478"/>
          <ac:spMkLst>
            <pc:docMk/>
            <pc:sldMk cId="2691475596" sldId="1542"/>
            <ac:spMk id="32" creationId="{743C5417-8B27-4F23-857D-A6EE9B6FACEE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32" creationId="{EE1F9EB1-2ED0-0949-A338-39C3DE1AC92B}"/>
          </ac:spMkLst>
        </pc:spChg>
        <pc:spChg chg="add mod">
          <ac:chgData name="" userId="3b99287881d56c4f" providerId="LiveId" clId="{14DB7CA6-AFC2-4A64-80D7-6B0F3D66BE12}" dt="2020-08-03T11:51:06.262" v="6046" actId="1076"/>
          <ac:spMkLst>
            <pc:docMk/>
            <pc:sldMk cId="2691475596" sldId="1542"/>
            <ac:spMk id="33" creationId="{55140EEE-A048-40A6-B52C-800C06CF4C1D}"/>
          </ac:spMkLst>
        </pc:spChg>
        <pc:spChg chg="add mod">
          <ac:chgData name="" userId="3b99287881d56c4f" providerId="LiveId" clId="{14DB7CA6-AFC2-4A64-80D7-6B0F3D66BE12}" dt="2020-08-03T11:51:13.078" v="6050" actId="1076"/>
          <ac:spMkLst>
            <pc:docMk/>
            <pc:sldMk cId="2691475596" sldId="1542"/>
            <ac:spMk id="34" creationId="{DEE48845-BF61-4253-8ECC-9E0E1417B620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38" creationId="{09DE18F3-B48D-7D4A-8663-30FFCB783BC5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41" creationId="{B312ACE8-B3E1-D24B-99F5-E6D5D704321D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52" creationId="{2D36CA8C-EDBA-3F41-86E1-19BDB961E4AC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09" creationId="{D0D9B404-27E3-C54A-BBB4-6D1DE3F2F633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13" creationId="{CDC19540-0C90-1E4C-A14B-729610908DC8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14" creationId="{A0C8A09E-E51D-3F43-9584-F62687A5A134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15" creationId="{40EC83AD-7384-C046-AE56-2DBF4A8C6E46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16" creationId="{B1B9D9AC-DF7C-7C4D-8153-DEEA3E7D9B15}"/>
          </ac:spMkLst>
        </pc:spChg>
        <pc:spChg chg="del mod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21" creationId="{9829F4F7-946C-8D44-B9DF-16BE41F10CD6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23" creationId="{4A010911-1155-4848-A9E9-26B2C0A88B7A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24" creationId="{E61512B0-5C67-E047-910B-05F3733A26B0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25" creationId="{7611A6E8-2E81-E64A-921E-4AD0445C5619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27" creationId="{AC166028-398C-5841-A711-4487E0525A9D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32" creationId="{F4EBB2A3-D083-A44C-BC23-E651C7C415C5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33" creationId="{C9BB7712-4A28-C841-A9B0-24E17CADB6BD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34" creationId="{28FEEE24-CB15-D944-A216-3D4FC22633F8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35" creationId="{7616B748-B89B-234C-989F-1034E15358CE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36" creationId="{CFC9AD10-E9E3-A249-BF99-656F3B65B6BB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37" creationId="{EF15ADBC-F8AD-9B46-9DCC-71CBA5AB7B31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49" creationId="{44F03A58-09A9-5142-B349-4D49A3E4309B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50" creationId="{4877C8BE-B9E0-AD48-86F4-3B422074F0B4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51" creationId="{2FB4A1E6-4153-0542-9BA9-73666337BF7E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52" creationId="{AB23AA74-5D29-1041-A0DA-288002753BC3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53" creationId="{6DD9C0A9-7938-9D4B-93EA-2B9861B6F0B0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54" creationId="{58E81314-10BB-7847-9864-55C514571BC7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55" creationId="{FCB3C157-6900-B34F-AB91-B5150D9EEA2F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56" creationId="{9634BE60-8EB4-7140-835D-059C03DF867B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57" creationId="{4B4F26B9-C7FB-8E44-BEC4-E1DD69A050E8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58" creationId="{7E6AA6AE-AA5E-A94D-8A54-F5879F4658B5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59" creationId="{DDA78A0E-7690-C54E-9D76-806020DEDB0E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60" creationId="{F1F061F9-C4BB-3D48-B0D4-47BECFDDD247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61" creationId="{D73E4855-015D-F940-A344-91D82E316356}"/>
          </ac:spMkLst>
        </pc:spChg>
        <pc:spChg chg="del">
          <ac:chgData name="" userId="3b99287881d56c4f" providerId="LiveId" clId="{14DB7CA6-AFC2-4A64-80D7-6B0F3D66BE12}" dt="2020-08-02T23:01:57.944" v="4824" actId="478"/>
          <ac:spMkLst>
            <pc:docMk/>
            <pc:sldMk cId="2691475596" sldId="1542"/>
            <ac:spMk id="162" creationId="{8267CEF1-57B1-3F4A-8AAB-7D45FAC1D1A0}"/>
          </ac:spMkLst>
        </pc:spChg>
        <pc:grpChg chg="del">
          <ac:chgData name="" userId="3b99287881d56c4f" providerId="LiveId" clId="{14DB7CA6-AFC2-4A64-80D7-6B0F3D66BE12}" dt="2020-08-02T23:01:57.944" v="4824" actId="478"/>
          <ac:grpSpMkLst>
            <pc:docMk/>
            <pc:sldMk cId="2691475596" sldId="1542"/>
            <ac:grpSpMk id="2" creationId="{F66C5A82-DB09-534E-9490-2D42595B08BE}"/>
          </ac:grpSpMkLst>
        </pc:grpChg>
        <pc:grpChg chg="add mod">
          <ac:chgData name="" userId="3b99287881d56c4f" providerId="LiveId" clId="{14DB7CA6-AFC2-4A64-80D7-6B0F3D66BE12}" dt="2020-08-03T11:57:23.150" v="6070" actId="1076"/>
          <ac:grpSpMkLst>
            <pc:docMk/>
            <pc:sldMk cId="2691475596" sldId="1542"/>
            <ac:grpSpMk id="3" creationId="{53A76B86-F398-40B3-AC6D-F8D413A820F4}"/>
          </ac:grpSpMkLst>
        </pc:grpChg>
        <pc:grpChg chg="add mod">
          <ac:chgData name="" userId="3b99287881d56c4f" providerId="LiveId" clId="{14DB7CA6-AFC2-4A64-80D7-6B0F3D66BE12}" dt="2020-08-03T11:57:32.239" v="6071" actId="1076"/>
          <ac:grpSpMkLst>
            <pc:docMk/>
            <pc:sldMk cId="2691475596" sldId="1542"/>
            <ac:grpSpMk id="6" creationId="{8AA8E2FF-0384-4805-8221-A7F2B2CC5047}"/>
          </ac:grpSpMkLst>
        </pc:grpChg>
        <pc:grpChg chg="del">
          <ac:chgData name="" userId="3b99287881d56c4f" providerId="LiveId" clId="{14DB7CA6-AFC2-4A64-80D7-6B0F3D66BE12}" dt="2020-08-02T23:01:57.944" v="4824" actId="478"/>
          <ac:grpSpMkLst>
            <pc:docMk/>
            <pc:sldMk cId="2691475596" sldId="1542"/>
            <ac:grpSpMk id="30" creationId="{810AFC32-EEDE-1E49-B121-7CEBF4E87DF9}"/>
          </ac:grpSpMkLst>
        </pc:grpChg>
        <pc:graphicFrameChg chg="mod modGraphic">
          <ac:chgData name="" userId="3b99287881d56c4f" providerId="LiveId" clId="{14DB7CA6-AFC2-4A64-80D7-6B0F3D66BE12}" dt="2020-08-03T11:59:24.018" v="6095" actId="20577"/>
          <ac:graphicFrameMkLst>
            <pc:docMk/>
            <pc:sldMk cId="2691475596" sldId="1542"/>
            <ac:graphicFrameMk id="13" creationId="{BF1B59CF-9D69-2A43-915D-63B32B1BCB37}"/>
          </ac:graphicFrameMkLst>
        </pc:graphicFrameChg>
        <pc:graphicFrameChg chg="mod modGraphic">
          <ac:chgData name="" userId="3b99287881d56c4f" providerId="LiveId" clId="{14DB7CA6-AFC2-4A64-80D7-6B0F3D66BE12}" dt="2020-08-03T11:59:20.821" v="6093" actId="20577"/>
          <ac:graphicFrameMkLst>
            <pc:docMk/>
            <pc:sldMk cId="2691475596" sldId="1542"/>
            <ac:graphicFrameMk id="30" creationId="{983D678E-4D0C-5F47-9D0F-5AE39A0F297E}"/>
          </ac:graphicFrameMkLst>
        </pc:graphicFrameChg>
        <pc:picChg chg="mod">
          <ac:chgData name="" userId="3b99287881d56c4f" providerId="LiveId" clId="{14DB7CA6-AFC2-4A64-80D7-6B0F3D66BE12}" dt="2020-08-03T11:56:53.626" v="6063" actId="164"/>
          <ac:picMkLst>
            <pc:docMk/>
            <pc:sldMk cId="2691475596" sldId="1542"/>
            <ac:picMk id="12" creationId="{28A7A8E6-846F-234C-9449-084F15DF3877}"/>
          </ac:picMkLst>
        </pc:picChg>
        <pc:picChg chg="mod">
          <ac:chgData name="" userId="3b99287881d56c4f" providerId="LiveId" clId="{14DB7CA6-AFC2-4A64-80D7-6B0F3D66BE12}" dt="2020-08-03T11:56:53.626" v="6063" actId="164"/>
          <ac:picMkLst>
            <pc:docMk/>
            <pc:sldMk cId="2691475596" sldId="1542"/>
            <ac:picMk id="16" creationId="{872359C6-03AB-6C42-8FA8-247DAD21A541}"/>
          </ac:picMkLst>
        </pc:picChg>
        <pc:picChg chg="mod">
          <ac:chgData name="" userId="3b99287881d56c4f" providerId="LiveId" clId="{14DB7CA6-AFC2-4A64-80D7-6B0F3D66BE12}" dt="2020-08-03T11:56:53.626" v="6063" actId="164"/>
          <ac:picMkLst>
            <pc:docMk/>
            <pc:sldMk cId="2691475596" sldId="1542"/>
            <ac:picMk id="19" creationId="{3DE53090-EF0B-A34B-840A-76417C60AF00}"/>
          </ac:picMkLst>
        </pc:picChg>
        <pc:picChg chg="add mod">
          <ac:chgData name="" userId="3b99287881d56c4f" providerId="LiveId" clId="{14DB7CA6-AFC2-4A64-80D7-6B0F3D66BE12}" dt="2020-08-03T11:50:42.558" v="6042" actId="1076"/>
          <ac:picMkLst>
            <pc:docMk/>
            <pc:sldMk cId="2691475596" sldId="1542"/>
            <ac:picMk id="21" creationId="{D154B211-A34F-45E1-9D2D-35BEA62A99D8}"/>
          </ac:picMkLst>
        </pc:picChg>
        <pc:picChg chg="mod">
          <ac:chgData name="" userId="3b99287881d56c4f" providerId="LiveId" clId="{14DB7CA6-AFC2-4A64-80D7-6B0F3D66BE12}" dt="2020-08-03T11:57:04.516" v="6066" actId="164"/>
          <ac:picMkLst>
            <pc:docMk/>
            <pc:sldMk cId="2691475596" sldId="1542"/>
            <ac:picMk id="22" creationId="{5777E773-F413-644A-B8D8-BF85C81DF138}"/>
          </ac:picMkLst>
        </pc:picChg>
        <pc:picChg chg="mod">
          <ac:chgData name="" userId="3b99287881d56c4f" providerId="LiveId" clId="{14DB7CA6-AFC2-4A64-80D7-6B0F3D66BE12}" dt="2020-08-03T11:57:08.466" v="6068" actId="1076"/>
          <ac:picMkLst>
            <pc:docMk/>
            <pc:sldMk cId="2691475596" sldId="1542"/>
            <ac:picMk id="25" creationId="{05ABA9E0-9873-D04F-997E-E530E822383F}"/>
          </ac:picMkLst>
        </pc:picChg>
        <pc:picChg chg="mod">
          <ac:chgData name="" userId="3b99287881d56c4f" providerId="LiveId" clId="{14DB7CA6-AFC2-4A64-80D7-6B0F3D66BE12}" dt="2020-08-03T11:57:04.516" v="6066" actId="164"/>
          <ac:picMkLst>
            <pc:docMk/>
            <pc:sldMk cId="2691475596" sldId="1542"/>
            <ac:picMk id="28" creationId="{ECF122DA-CCB7-3A40-9968-0D26B700D366}"/>
          </ac:picMkLst>
        </pc:picChg>
        <pc:picChg chg="mod">
          <ac:chgData name="" userId="3b99287881d56c4f" providerId="LiveId" clId="{14DB7CA6-AFC2-4A64-80D7-6B0F3D66BE12}" dt="2020-08-03T11:50:42.558" v="6042" actId="1076"/>
          <ac:picMkLst>
            <pc:docMk/>
            <pc:sldMk cId="2691475596" sldId="1542"/>
            <ac:picMk id="31" creationId="{29CEA9DB-5A2D-5844-AA87-EA2442634B98}"/>
          </ac:picMkLst>
        </pc:picChg>
        <pc:cxnChg chg="del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44" creationId="{6AA5C6D6-EC3E-8747-A1F8-C6461A32830B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63" creationId="{F332070A-52EE-0549-B9CA-345937016727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64" creationId="{7C6EB18C-7F90-D244-9CAE-B08CB3CBCEE0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65" creationId="{352F5F42-5C41-734A-BA46-CB32A0D2D046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66" creationId="{BECB8D36-1541-FB47-8BE6-E65B45E05A35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67" creationId="{9A61D2A6-4839-714E-A619-279CAE7531F3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68" creationId="{DB582D90-3F61-B145-B302-264EF8B48F63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69" creationId="{BED08C5B-7746-8B47-B47A-F1B28F0C12CF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70" creationId="{E4728680-0483-2B42-8E3C-02A3E86227FF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71" creationId="{EDEA01C0-FCB5-8742-9160-D9E5516A1947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72" creationId="{09FB055F-83AF-B04B-8C8B-A6F6BE647879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73" creationId="{988F4DB1-8E74-6742-8065-3C82BAD9BF41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74" creationId="{29DAE9CF-41E1-0C48-90FB-249B3F6932EA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75" creationId="{AD3C658C-3166-8948-86E1-4FD04FEE0FFF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76" creationId="{8C7D3A2F-D5D0-E74B-9471-61C968E96FD8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77" creationId="{27481EB2-E0D0-CA4D-A930-A17D8004AD98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78" creationId="{CE1FE832-32F5-F34F-9C03-8E8B3751DCB3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79" creationId="{8D439EE2-B456-E94F-87A7-6B62935BDB66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80" creationId="{777CE4C1-6293-7343-A244-2B47EBBD6121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81" creationId="{C8A0D72F-F46B-854F-ABF2-51668B6F1538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82" creationId="{9ACC2348-36BE-044E-9D00-F4291FFF0891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83" creationId="{B7577335-1EC0-5746-A181-E074D49D5414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84" creationId="{741760D7-88FD-6B4B-B5AA-AE1221D37248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85" creationId="{976277E0-54A6-E444-910C-1240A08781EA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86" creationId="{904CFED0-E163-DB45-887B-EFE3B226BA82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87" creationId="{6DA27498-7A87-E249-9A82-FE264375A1A7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88" creationId="{31E756AF-034F-484A-ABDC-FF9E9125B1DC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89" creationId="{B20BF818-1D9C-C840-B775-B18FC4D25DF1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90" creationId="{CE44BE6A-E4C9-8647-8510-FC9C478D1478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91" creationId="{437426FD-E1A8-D04F-AB00-D35EA45EE8FA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92" creationId="{75413701-CAA8-574D-878D-7E4B57DD448F}"/>
          </ac:cxnSpMkLst>
        </pc:cxnChg>
        <pc:cxnChg chg="mod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93" creationId="{8B05D14C-81D5-7A4A-8367-55A2633D9D40}"/>
          </ac:cxnSpMkLst>
        </pc:cxnChg>
        <pc:cxnChg chg="del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139" creationId="{A0F3BDB2-47BE-FC4E-8D8A-E0EC171F1968}"/>
          </ac:cxnSpMkLst>
        </pc:cxnChg>
        <pc:cxnChg chg="del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140" creationId="{A05BC412-DB19-2648-8AF6-FC05B9E2CA2C}"/>
          </ac:cxnSpMkLst>
        </pc:cxnChg>
        <pc:cxnChg chg="del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141" creationId="{DCE887B1-DB4E-D444-B37C-103B9E18AEC3}"/>
          </ac:cxnSpMkLst>
        </pc:cxnChg>
        <pc:cxnChg chg="del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142" creationId="{A2C72A53-5A45-8748-B554-7BC2C79122C9}"/>
          </ac:cxnSpMkLst>
        </pc:cxnChg>
        <pc:cxnChg chg="del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143" creationId="{0DCDE1BB-04BC-5842-A09C-270DBB87E8BA}"/>
          </ac:cxnSpMkLst>
        </pc:cxnChg>
        <pc:cxnChg chg="del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144" creationId="{5C7983A2-B63B-5844-9A5C-60E8F9F7288E}"/>
          </ac:cxnSpMkLst>
        </pc:cxnChg>
        <pc:cxnChg chg="del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145" creationId="{C7EFFCF5-04CD-5F4A-BE4F-37AE18845429}"/>
          </ac:cxnSpMkLst>
        </pc:cxnChg>
        <pc:cxnChg chg="del">
          <ac:chgData name="" userId="3b99287881d56c4f" providerId="LiveId" clId="{14DB7CA6-AFC2-4A64-80D7-6B0F3D66BE12}" dt="2020-08-02T23:01:57.944" v="4824" actId="478"/>
          <ac:cxnSpMkLst>
            <pc:docMk/>
            <pc:sldMk cId="2691475596" sldId="1542"/>
            <ac:cxnSpMk id="146" creationId="{6B99D787-61B4-9240-9632-D76EA643EBFB}"/>
          </ac:cxnSpMkLst>
        </pc:cxnChg>
      </pc:sldChg>
      <pc:sldChg chg="addSp delSp modSp ord modAnim">
        <pc:chgData name="" userId="3b99287881d56c4f" providerId="LiveId" clId="{14DB7CA6-AFC2-4A64-80D7-6B0F3D66BE12}" dt="2020-08-03T17:44:57.951" v="8227" actId="20577"/>
        <pc:sldMkLst>
          <pc:docMk/>
          <pc:sldMk cId="1998176578" sldId="1545"/>
        </pc:sldMkLst>
        <pc:spChg chg="mod">
          <ac:chgData name="" userId="3b99287881d56c4f" providerId="LiveId" clId="{14DB7CA6-AFC2-4A64-80D7-6B0F3D66BE12}" dt="2020-08-03T14:15:02.026" v="6968" actId="1076"/>
          <ac:spMkLst>
            <pc:docMk/>
            <pc:sldMk cId="1998176578" sldId="1545"/>
            <ac:spMk id="3" creationId="{F2B4C8C9-E8D1-164F-B49A-F0B16EAE2F72}"/>
          </ac:spMkLst>
        </pc:spChg>
        <pc:spChg chg="add 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4" creationId="{5B7AC034-ABFD-47A2-9B66-27426BA772DD}"/>
          </ac:spMkLst>
        </pc:spChg>
        <pc:spChg chg="add mod">
          <ac:chgData name="" userId="3b99287881d56c4f" providerId="LiveId" clId="{14DB7CA6-AFC2-4A64-80D7-6B0F3D66BE12}" dt="2020-08-03T14:15:04.578" v="6969" actId="14100"/>
          <ac:spMkLst>
            <pc:docMk/>
            <pc:sldMk cId="1998176578" sldId="1545"/>
            <ac:spMk id="6" creationId="{367E1422-4E61-4E00-94E8-80252FA9606A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21" creationId="{CF3B4A6B-D35A-964A-8F27-3A9E36C0D156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22" creationId="{32535359-F7DD-8340-9744-077A724E4683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23" creationId="{E82322D8-23F5-514F-819A-1ED7C623338B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24" creationId="{70D900B6-1DDB-8345-A7AC-107F87C40CAC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25" creationId="{569E8287-8B0D-B741-8109-21151F09BF7A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26" creationId="{D109DEF5-DF01-7440-A48E-9D60717E3645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27" creationId="{4D407C34-6788-2B4F-9C01-B043283025A7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28" creationId="{3F51B5D8-FC12-DC40-A6A1-037A4A918EDD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29" creationId="{C63E39D7-58FF-104B-8002-71A2A380A253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31" creationId="{252A5FA6-060F-4544-8028-C6FB09FF65F8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32" creationId="{DBF7320A-00B8-BD42-801E-FE2B7F983D06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33" creationId="{B640CF6E-C9D6-A94B-B06A-AD6CCBC0B8D6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34" creationId="{97798AA2-1C0C-514E-A910-0E2F6A590039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35" creationId="{7270D999-2D86-B145-A688-9808333A2D5B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36" creationId="{8491EA45-B0AC-7A41-890F-57E253F34793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37" creationId="{96BF7832-F5A8-D243-B483-1CBB9164A519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38" creationId="{C7E1452E-C8CF-7C45-B956-EF81686BCD84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39" creationId="{13F8DAA2-17DA-844F-A490-96A6F036DA3F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40" creationId="{4C49C618-7DB7-C74B-B37B-86291777AD92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41" creationId="{F2FFDC31-E9F2-734A-940D-B4051F752989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42" creationId="{7ECBE5AE-E09C-034A-8862-54C85D4401A8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43" creationId="{F1A33451-9B20-1645-B026-F9280D425EBA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45" creationId="{DF0AA742-E186-5E4B-8F51-AC70DA1B4FA9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46" creationId="{778ECFE8-0F7A-7447-B718-E14D1F39911F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47" creationId="{1D7A00E0-7F39-8841-9E4F-9AA9AB62F6CC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48" creationId="{392475D7-87E4-2A41-85E0-E70422B8BF80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49" creationId="{5BDFDE34-6449-D54B-B4D6-4A172CD9ADEB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50" creationId="{FD44593C-B829-E44C-8E2B-F6960E907344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51" creationId="{B8628B1D-45B9-544C-9269-007A05A1F319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52" creationId="{30D9F046-CD1C-694F-84E6-26B636DFDB50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53" creationId="{CF334881-2E3C-F441-AD78-D9CCEBE10550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54" creationId="{D7C0049A-2A3F-D54F-A461-72E732F41226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55" creationId="{6C28C115-DBF2-344E-AFEB-195EF883185C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56" creationId="{7EB9D82A-8BBF-1447-A229-D08B44CCFBFE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57" creationId="{C7CD0D64-B265-BD41-AF91-1C14C7CCA0D6}"/>
          </ac:spMkLst>
        </pc:spChg>
        <pc:spChg chg="add mod">
          <ac:chgData name="" userId="3b99287881d56c4f" providerId="LiveId" clId="{14DB7CA6-AFC2-4A64-80D7-6B0F3D66BE12}" dt="2020-08-03T17:44:57.951" v="8227" actId="20577"/>
          <ac:spMkLst>
            <pc:docMk/>
            <pc:sldMk cId="1998176578" sldId="1545"/>
            <ac:spMk id="80" creationId="{01476179-7267-4440-BA92-F743D8A05C42}"/>
          </ac:spMkLst>
        </pc:spChg>
        <pc:spChg chg="add mod">
          <ac:chgData name="" userId="3b99287881d56c4f" providerId="LiveId" clId="{14DB7CA6-AFC2-4A64-80D7-6B0F3D66BE12}" dt="2020-08-03T17:44:48.553" v="8224" actId="20577"/>
          <ac:spMkLst>
            <pc:docMk/>
            <pc:sldMk cId="1998176578" sldId="1545"/>
            <ac:spMk id="82" creationId="{5D234A2A-FFAE-4015-BFEA-007E1F00B89D}"/>
          </ac:spMkLst>
        </pc:spChg>
        <pc:spChg chg="add mod">
          <ac:chgData name="" userId="3b99287881d56c4f" providerId="LiveId" clId="{14DB7CA6-AFC2-4A64-80D7-6B0F3D66BE12}" dt="2020-08-03T17:44:55.068" v="8226" actId="20577"/>
          <ac:spMkLst>
            <pc:docMk/>
            <pc:sldMk cId="1998176578" sldId="1545"/>
            <ac:spMk id="91" creationId="{F028D08D-7E3A-4CC8-B327-4216467C7071}"/>
          </ac:spMkLst>
        </pc:spChg>
        <pc:spChg chg="mod">
          <ac:chgData name="" userId="3b99287881d56c4f" providerId="LiveId" clId="{14DB7CA6-AFC2-4A64-80D7-6B0F3D66BE12}" dt="2020-08-03T13:51:24.570" v="6821" actId="1076"/>
          <ac:spMkLst>
            <pc:docMk/>
            <pc:sldMk cId="1998176578" sldId="1545"/>
            <ac:spMk id="132" creationId="{36671C70-A8F7-6D41-A163-F053E76659BD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135" creationId="{509011EA-9E4B-EC48-814E-9D1AD645330F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136" creationId="{B76D1315-2D30-0346-B350-BFB96FA960F5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137" creationId="{2C0FB765-B318-9E4C-946F-488AB6A1A883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138" creationId="{4E644491-A024-D043-903C-B40D9D854675}"/>
          </ac:spMkLst>
        </pc:spChg>
        <pc:spChg chg="mod">
          <ac:chgData name="" userId="3b99287881d56c4f" providerId="LiveId" clId="{14DB7CA6-AFC2-4A64-80D7-6B0F3D66BE12}" dt="2020-08-03T14:15:26.055" v="6972" actId="1076"/>
          <ac:spMkLst>
            <pc:docMk/>
            <pc:sldMk cId="1998176578" sldId="1545"/>
            <ac:spMk id="139" creationId="{C0474D9A-1A00-C94D-9C7D-4FD93D0E71E6}"/>
          </ac:spMkLst>
        </pc:spChg>
        <pc:picChg chg="mod">
          <ac:chgData name="" userId="3b99287881d56c4f" providerId="LiveId" clId="{14DB7CA6-AFC2-4A64-80D7-6B0F3D66BE12}" dt="2020-08-03T14:15:26.055" v="6972" actId="1076"/>
          <ac:picMkLst>
            <pc:docMk/>
            <pc:sldMk cId="1998176578" sldId="1545"/>
            <ac:picMk id="2" creationId="{02557100-5A8E-FF49-BE9A-80B53D996D78}"/>
          </ac:picMkLst>
        </pc:picChg>
        <pc:picChg chg="mod">
          <ac:chgData name="" userId="3b99287881d56c4f" providerId="LiveId" clId="{14DB7CA6-AFC2-4A64-80D7-6B0F3D66BE12}" dt="2020-08-03T14:15:26.055" v="6972" actId="1076"/>
          <ac:picMkLst>
            <pc:docMk/>
            <pc:sldMk cId="1998176578" sldId="1545"/>
            <ac:picMk id="18" creationId="{C136271B-ADF6-C54F-862B-0078F2BB3573}"/>
          </ac:picMkLst>
        </pc:picChg>
        <pc:picChg chg="mod">
          <ac:chgData name="" userId="3b99287881d56c4f" providerId="LiveId" clId="{14DB7CA6-AFC2-4A64-80D7-6B0F3D66BE12}" dt="2020-08-03T13:51:59.530" v="6831" actId="1076"/>
          <ac:picMkLst>
            <pc:docMk/>
            <pc:sldMk cId="1998176578" sldId="1545"/>
            <ac:picMk id="19" creationId="{00000000-0000-0000-0000-000000000000}"/>
          </ac:picMkLst>
        </pc:picChg>
        <pc:picChg chg="mod">
          <ac:chgData name="" userId="3b99287881d56c4f" providerId="LiveId" clId="{14DB7CA6-AFC2-4A64-80D7-6B0F3D66BE12}" dt="2020-08-03T14:15:26.055" v="6972" actId="1076"/>
          <ac:picMkLst>
            <pc:docMk/>
            <pc:sldMk cId="1998176578" sldId="1545"/>
            <ac:picMk id="20" creationId="{6B783F43-12EC-CC4E-BF3A-B1AF31394638}"/>
          </ac:picMkLst>
        </pc:picChg>
        <pc:picChg chg="mod">
          <ac:chgData name="" userId="3b99287881d56c4f" providerId="LiveId" clId="{14DB7CA6-AFC2-4A64-80D7-6B0F3D66BE12}" dt="2020-08-03T14:15:26.055" v="6972" actId="1076"/>
          <ac:picMkLst>
            <pc:docMk/>
            <pc:sldMk cId="1998176578" sldId="1545"/>
            <ac:picMk id="134" creationId="{665107CA-8B93-0F4A-81A8-CCA94745092C}"/>
          </ac:picMkLst>
        </pc:picChg>
        <pc:picChg chg="add del mod">
          <ac:chgData name="" userId="3b99287881d56c4f" providerId="LiveId" clId="{14DB7CA6-AFC2-4A64-80D7-6B0F3D66BE12}" dt="2020-08-03T13:55:55.056" v="6835" actId="478"/>
          <ac:picMkLst>
            <pc:docMk/>
            <pc:sldMk cId="1998176578" sldId="1545"/>
            <ac:picMk id="1026" creationId="{4C99C60B-88A1-4F7F-A1D0-9BD45FFFFE75}"/>
          </ac:picMkLst>
        </pc:picChg>
        <pc:picChg chg="add del">
          <ac:chgData name="" userId="3b99287881d56c4f" providerId="LiveId" clId="{14DB7CA6-AFC2-4A64-80D7-6B0F3D66BE12}" dt="2020-08-03T13:56:10.967" v="6837" actId="478"/>
          <ac:picMkLst>
            <pc:docMk/>
            <pc:sldMk cId="1998176578" sldId="1545"/>
            <ac:picMk id="1028" creationId="{42AAE4D5-2D8B-43D5-975C-51B2B2FA0B0D}"/>
          </ac:picMkLst>
        </pc:picChg>
        <pc:picChg chg="add mod modCrop">
          <ac:chgData name="" userId="3b99287881d56c4f" providerId="LiveId" clId="{14DB7CA6-AFC2-4A64-80D7-6B0F3D66BE12}" dt="2020-08-03T14:15:02.026" v="6968" actId="1076"/>
          <ac:picMkLst>
            <pc:docMk/>
            <pc:sldMk cId="1998176578" sldId="1545"/>
            <ac:picMk id="1030" creationId="{A62EF668-A9C1-4C03-8FAE-8E07FBF26553}"/>
          </ac:picMkLst>
        </pc:picChg>
        <pc:cxnChg chg="add mod">
          <ac:chgData name="" userId="3b99287881d56c4f" providerId="LiveId" clId="{14DB7CA6-AFC2-4A64-80D7-6B0F3D66BE12}" dt="2020-08-03T14:15:36.667" v="6975" actId="14100"/>
          <ac:cxnSpMkLst>
            <pc:docMk/>
            <pc:sldMk cId="1998176578" sldId="1545"/>
            <ac:cxnSpMk id="8" creationId="{9BFB777D-C186-43E7-A50D-6F38FEAA8409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30" creationId="{89AD2431-E814-1F4A-9465-663EB9E4CB0A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58" creationId="{6E2B6769-56E1-5446-B538-2FAB13E2472E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59" creationId="{1039F6DC-0304-CC4E-B87C-E8DA961EA45C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60" creationId="{DCA62EDE-868A-CB47-BA96-20722D52C643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62" creationId="{EFA150CD-9B34-8A4C-AE3E-FC542C2A1572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65" creationId="{D3F2CD8D-D457-0E48-B973-95E1F9471951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69" creationId="{CB7BF716-8366-BD41-BEBD-1F7695C9937E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72" creationId="{915C446B-8ED1-E042-B0C1-2CFDF789B4F9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75" creationId="{5EF0261E-E2E9-BD46-8D8C-E42E07520F47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78" creationId="{57041BA5-7651-1F4B-A90A-1DB62788B419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81" creationId="{30C9F404-C2EB-0240-B53F-15861949D1A9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84" creationId="{A47CDD5B-79E4-4D40-B5C4-A0B38A2F512F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87" creationId="{DD0089D0-C68B-B747-BD4D-F983E3425B15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90" creationId="{9880E12A-4510-B24B-8C8A-4E50BE1DD2D3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93" creationId="{111E526F-516C-1440-8B4B-41DF0C09DA41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96" creationId="{211D503D-9B83-9642-82DD-C51674B9F152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99" creationId="{227E31E5-83E5-8245-BF42-48565D5A7938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104" creationId="{4E71364A-3456-7A40-A130-E42ABF82CFF9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108" creationId="{4EF97A1C-8A75-E345-8179-D55268AF58C4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115" creationId="{64F88076-6915-3942-B52B-6E5340D6A53E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118" creationId="{89B7B262-7335-4F42-AA30-028EA5E3B94A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121" creationId="{8BC89BCA-958E-5543-81C3-4A24C32F07B1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124" creationId="{48930A4A-812F-7848-8E3C-421767D8721B}"/>
          </ac:cxnSpMkLst>
        </pc:cxnChg>
        <pc:cxnChg chg="mod">
          <ac:chgData name="" userId="3b99287881d56c4f" providerId="LiveId" clId="{14DB7CA6-AFC2-4A64-80D7-6B0F3D66BE12}" dt="2020-08-03T14:15:26.055" v="6972" actId="1076"/>
          <ac:cxnSpMkLst>
            <pc:docMk/>
            <pc:sldMk cId="1998176578" sldId="1545"/>
            <ac:cxnSpMk id="127" creationId="{17F93EBB-579D-4640-AB06-ADEA6A1E0F80}"/>
          </ac:cxnSpMkLst>
        </pc:cxnChg>
      </pc:sldChg>
      <pc:sldChg chg="addSp delSp modSp">
        <pc:chgData name="" userId="3b99287881d56c4f" providerId="LiveId" clId="{14DB7CA6-AFC2-4A64-80D7-6B0F3D66BE12}" dt="2020-08-04T04:17:47.223" v="11396" actId="14100"/>
        <pc:sldMkLst>
          <pc:docMk/>
          <pc:sldMk cId="1409388926" sldId="1547"/>
        </pc:sldMkLst>
        <pc:spChg chg="add del mod">
          <ac:chgData name="" userId="3b99287881d56c4f" providerId="LiveId" clId="{14DB7CA6-AFC2-4A64-80D7-6B0F3D66BE12}" dt="2020-08-04T04:09:48.368" v="11247" actId="478"/>
          <ac:spMkLst>
            <pc:docMk/>
            <pc:sldMk cId="1409388926" sldId="1547"/>
            <ac:spMk id="2" creationId="{C04FAF4F-580B-49D8-8C0F-2D24C86F014D}"/>
          </ac:spMkLst>
        </pc:spChg>
        <pc:spChg chg="mod ord">
          <ac:chgData name="" userId="3b99287881d56c4f" providerId="LiveId" clId="{14DB7CA6-AFC2-4A64-80D7-6B0F3D66BE12}" dt="2020-08-03T15:50:55.453" v="8103" actId="1076"/>
          <ac:spMkLst>
            <pc:docMk/>
            <pc:sldMk cId="1409388926" sldId="1547"/>
            <ac:spMk id="180" creationId="{4AD6C08B-53EA-4B43-B638-AFDE55BCB752}"/>
          </ac:spMkLst>
        </pc:spChg>
        <pc:spChg chg="add mod">
          <ac:chgData name="" userId="3b99287881d56c4f" providerId="LiveId" clId="{14DB7CA6-AFC2-4A64-80D7-6B0F3D66BE12}" dt="2020-08-04T04:09:28.045" v="11243" actId="207"/>
          <ac:spMkLst>
            <pc:docMk/>
            <pc:sldMk cId="1409388926" sldId="1547"/>
            <ac:spMk id="183" creationId="{5475C7ED-C0A6-4E3F-A42B-871341DCF902}"/>
          </ac:spMkLst>
        </pc:spChg>
        <pc:spChg chg="add mod">
          <ac:chgData name="" userId="3b99287881d56c4f" providerId="LiveId" clId="{14DB7CA6-AFC2-4A64-80D7-6B0F3D66BE12}" dt="2020-08-04T04:16:23.086" v="11371" actId="1076"/>
          <ac:spMkLst>
            <pc:docMk/>
            <pc:sldMk cId="1409388926" sldId="1547"/>
            <ac:spMk id="185" creationId="{3ECD32F7-31DE-4E49-91CE-BDC7ABC48D9A}"/>
          </ac:spMkLst>
        </pc:spChg>
        <pc:spChg chg="add mod">
          <ac:chgData name="" userId="3b99287881d56c4f" providerId="LiveId" clId="{14DB7CA6-AFC2-4A64-80D7-6B0F3D66BE12}" dt="2020-08-04T04:16:40.516" v="11376" actId="20577"/>
          <ac:spMkLst>
            <pc:docMk/>
            <pc:sldMk cId="1409388926" sldId="1547"/>
            <ac:spMk id="186" creationId="{1C4A3CE4-40B6-4467-A0A9-87273E6C0D90}"/>
          </ac:spMkLst>
        </pc:spChg>
        <pc:spChg chg="add mod">
          <ac:chgData name="" userId="3b99287881d56c4f" providerId="LiveId" clId="{14DB7CA6-AFC2-4A64-80D7-6B0F3D66BE12}" dt="2020-08-04T04:14:56.374" v="11352" actId="1076"/>
          <ac:spMkLst>
            <pc:docMk/>
            <pc:sldMk cId="1409388926" sldId="1547"/>
            <ac:spMk id="188" creationId="{896AFB9D-9926-48F4-B41E-9F008770C40C}"/>
          </ac:spMkLst>
        </pc:spChg>
        <pc:spChg chg="add mod">
          <ac:chgData name="" userId="3b99287881d56c4f" providerId="LiveId" clId="{14DB7CA6-AFC2-4A64-80D7-6B0F3D66BE12}" dt="2020-08-04T04:17:25.116" v="11392" actId="20577"/>
          <ac:spMkLst>
            <pc:docMk/>
            <pc:sldMk cId="1409388926" sldId="1547"/>
            <ac:spMk id="198" creationId="{10926CA9-5C92-4BBB-93CA-5132FC2886C4}"/>
          </ac:spMkLst>
        </pc:spChg>
        <pc:spChg chg="mod">
          <ac:chgData name="" userId="3b99287881d56c4f" providerId="LiveId" clId="{14DB7CA6-AFC2-4A64-80D7-6B0F3D66BE12}" dt="2020-08-03T15:50:53.054" v="8102" actId="1076"/>
          <ac:spMkLst>
            <pc:docMk/>
            <pc:sldMk cId="1409388926" sldId="1547"/>
            <ac:spMk id="322" creationId="{17286436-1E40-E440-B4F8-95E5E494A6D3}"/>
          </ac:spMkLst>
        </pc:spChg>
        <pc:spChg chg="mod">
          <ac:chgData name="" userId="3b99287881d56c4f" providerId="LiveId" clId="{14DB7CA6-AFC2-4A64-80D7-6B0F3D66BE12}" dt="2020-08-03T15:50:53.054" v="8102" actId="1076"/>
          <ac:spMkLst>
            <pc:docMk/>
            <pc:sldMk cId="1409388926" sldId="1547"/>
            <ac:spMk id="356" creationId="{D1679A97-81A6-D340-BFD6-3C7ADD350FB7}"/>
          </ac:spMkLst>
        </pc:spChg>
        <pc:spChg chg="mod">
          <ac:chgData name="" userId="3b99287881d56c4f" providerId="LiveId" clId="{14DB7CA6-AFC2-4A64-80D7-6B0F3D66BE12}" dt="2020-08-03T15:50:53.054" v="8102" actId="1076"/>
          <ac:spMkLst>
            <pc:docMk/>
            <pc:sldMk cId="1409388926" sldId="1547"/>
            <ac:spMk id="357" creationId="{243FD798-3C27-374E-B9DB-0E0D2946EA58}"/>
          </ac:spMkLst>
        </pc:spChg>
        <pc:spChg chg="mod">
          <ac:chgData name="" userId="3b99287881d56c4f" providerId="LiveId" clId="{14DB7CA6-AFC2-4A64-80D7-6B0F3D66BE12}" dt="2020-08-03T15:50:53.054" v="8102" actId="1076"/>
          <ac:spMkLst>
            <pc:docMk/>
            <pc:sldMk cId="1409388926" sldId="1547"/>
            <ac:spMk id="358" creationId="{C54BA711-93C5-E649-AE2C-E07FA977901A}"/>
          </ac:spMkLst>
        </pc:spChg>
        <pc:spChg chg="mod">
          <ac:chgData name="" userId="3b99287881d56c4f" providerId="LiveId" clId="{14DB7CA6-AFC2-4A64-80D7-6B0F3D66BE12}" dt="2020-08-03T15:50:53.054" v="8102" actId="1076"/>
          <ac:spMkLst>
            <pc:docMk/>
            <pc:sldMk cId="1409388926" sldId="1547"/>
            <ac:spMk id="359" creationId="{127BCDCE-9D65-944B-B4C9-4145576076C3}"/>
          </ac:spMkLst>
        </pc:spChg>
        <pc:picChg chg="mod">
          <ac:chgData name="" userId="3b99287881d56c4f" providerId="LiveId" clId="{14DB7CA6-AFC2-4A64-80D7-6B0F3D66BE12}" dt="2020-08-03T15:50:53.054" v="8102" actId="1076"/>
          <ac:picMkLst>
            <pc:docMk/>
            <pc:sldMk cId="1409388926" sldId="1547"/>
            <ac:picMk id="12" creationId="{00000000-0000-0000-0000-000000000000}"/>
          </ac:picMkLst>
        </pc:picChg>
        <pc:picChg chg="mod">
          <ac:chgData name="" userId="3b99287881d56c4f" providerId="LiveId" clId="{14DB7CA6-AFC2-4A64-80D7-6B0F3D66BE12}" dt="2020-08-04T04:11:28.067" v="11307" actId="1076"/>
          <ac:picMkLst>
            <pc:docMk/>
            <pc:sldMk cId="1409388926" sldId="1547"/>
            <ac:picMk id="13" creationId="{00000000-0000-0000-0000-000000000000}"/>
          </ac:picMkLst>
        </pc:picChg>
        <pc:picChg chg="add mod">
          <ac:chgData name="" userId="3b99287881d56c4f" providerId="LiveId" clId="{14DB7CA6-AFC2-4A64-80D7-6B0F3D66BE12}" dt="2020-08-04T04:08:29.110" v="11233" actId="1076"/>
          <ac:picMkLst>
            <pc:docMk/>
            <pc:sldMk cId="1409388926" sldId="1547"/>
            <ac:picMk id="182" creationId="{79F4EAB9-22A2-4955-B94F-1A87BE0F6B66}"/>
          </ac:picMkLst>
        </pc:picChg>
        <pc:picChg chg="add del mod">
          <ac:chgData name="" userId="3b99287881d56c4f" providerId="LiveId" clId="{14DB7CA6-AFC2-4A64-80D7-6B0F3D66BE12}" dt="2020-08-04T04:17:33.200" v="11393" actId="478"/>
          <ac:picMkLst>
            <pc:docMk/>
            <pc:sldMk cId="1409388926" sldId="1547"/>
            <ac:picMk id="13314" creationId="{D2E4A077-764D-4AE0-B3E3-729E9DA9AC65}"/>
          </ac:picMkLst>
        </pc:picChg>
        <pc:cxnChg chg="add mod">
          <ac:chgData name="" userId="3b99287881d56c4f" providerId="LiveId" clId="{14DB7CA6-AFC2-4A64-80D7-6B0F3D66BE12}" dt="2020-08-04T04:15:32.614" v="11362" actId="692"/>
          <ac:cxnSpMkLst>
            <pc:docMk/>
            <pc:sldMk cId="1409388926" sldId="1547"/>
            <ac:cxnSpMk id="11" creationId="{A314E8B2-617A-4FBD-A65F-309844DA1F11}"/>
          </ac:cxnSpMkLst>
        </pc:cxnChg>
        <pc:cxnChg chg="add mod">
          <ac:chgData name="" userId="3b99287881d56c4f" providerId="LiveId" clId="{14DB7CA6-AFC2-4A64-80D7-6B0F3D66BE12}" dt="2020-08-04T04:17:47.223" v="11396" actId="14100"/>
          <ac:cxnSpMkLst>
            <pc:docMk/>
            <pc:sldMk cId="1409388926" sldId="1547"/>
            <ac:cxnSpMk id="192" creationId="{43602228-8942-4682-8DCB-BD545CEC052C}"/>
          </ac:cxnSpMkLst>
        </pc:cxnChg>
        <pc:cxnChg chg="add mod">
          <ac:chgData name="" userId="3b99287881d56c4f" providerId="LiveId" clId="{14DB7CA6-AFC2-4A64-80D7-6B0F3D66BE12}" dt="2020-08-04T04:17:38.967" v="11395" actId="14100"/>
          <ac:cxnSpMkLst>
            <pc:docMk/>
            <pc:sldMk cId="1409388926" sldId="1547"/>
            <ac:cxnSpMk id="199" creationId="{ECE768ED-944C-4472-98A1-499819FF4BDA}"/>
          </ac:cxnSpMkLst>
        </pc:cxnChg>
      </pc:sldChg>
      <pc:sldChg chg="addSp delSp modSp ord">
        <pc:chgData name="" userId="3b99287881d56c4f" providerId="LiveId" clId="{14DB7CA6-AFC2-4A64-80D7-6B0F3D66BE12}" dt="2020-08-03T13:37:05.097" v="6811" actId="14100"/>
        <pc:sldMkLst>
          <pc:docMk/>
          <pc:sldMk cId="2804095797" sldId="1548"/>
        </pc:sldMkLst>
        <pc:spChg chg="mod">
          <ac:chgData name="" userId="3b99287881d56c4f" providerId="LiveId" clId="{14DB7CA6-AFC2-4A64-80D7-6B0F3D66BE12}" dt="2020-08-03T13:01:06.268" v="6430"/>
          <ac:spMkLst>
            <pc:docMk/>
            <pc:sldMk cId="2804095797" sldId="1548"/>
            <ac:spMk id="5" creationId="{5280082E-34F2-1043-959A-3048A6141738}"/>
          </ac:spMkLst>
        </pc:spChg>
        <pc:spChg chg="mod">
          <ac:chgData name="" userId="3b99287881d56c4f" providerId="LiveId" clId="{14DB7CA6-AFC2-4A64-80D7-6B0F3D66BE12}" dt="2020-08-03T13:24:56.682" v="6626" actId="1076"/>
          <ac:spMkLst>
            <pc:docMk/>
            <pc:sldMk cId="2804095797" sldId="1548"/>
            <ac:spMk id="50" creationId="{9D814338-86CC-7145-AF5A-A29DB0E9620B}"/>
          </ac:spMkLst>
        </pc:spChg>
        <pc:spChg chg="mod">
          <ac:chgData name="" userId="3b99287881d56c4f" providerId="LiveId" clId="{14DB7CA6-AFC2-4A64-80D7-6B0F3D66BE12}" dt="2020-08-03T13:27:44.016" v="6692" actId="20577"/>
          <ac:spMkLst>
            <pc:docMk/>
            <pc:sldMk cId="2804095797" sldId="1548"/>
            <ac:spMk id="145" creationId="{E26728F5-A515-4544-AE9B-173B262BAAA1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194" creationId="{16229F08-F582-3345-B602-DB3A182D3C3E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195" creationId="{9CADA7C0-AF0D-2148-B9B5-F592B42FEB69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196" creationId="{60BBC4EE-B7D8-5A4A-9D9D-DB0D8A75EF30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197" creationId="{E4652466-42AC-4D49-8127-25CA4BEBA033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198" creationId="{9B222CFB-746B-F748-AE5D-8AF48E7BF209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199" creationId="{FA4A0759-3623-3943-8A8B-D7EC00CA314C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00" creationId="{59068841-1C3A-2446-AA98-12AC6298CB32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01" creationId="{A1269F8A-29B8-1A4E-BFB3-A7C9AAC259FB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02" creationId="{68C0BA41-955A-844F-B0FE-6E04C0358669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03" creationId="{ECCBD629-7C20-4849-BC0D-9190F96A283B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04" creationId="{06BAC63D-357B-F14F-A6BA-784578A0785A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05" creationId="{84D6218D-AF32-BF4C-85DF-742447DBECFC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06" creationId="{8673C1BF-E817-D34B-AF7E-DE0156E2EF7C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07" creationId="{7476416E-E91C-C64E-AE81-A32CE9B20D7F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08" creationId="{1FB0A682-07C6-C741-A7CE-D3A0D398D767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09" creationId="{87B3A500-5F4B-AE41-ACF1-7E11F73D6875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10" creationId="{F1EB4A9B-25BF-9A40-9E3F-0508D8A23445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11" creationId="{D4C99E5F-531C-7144-B235-0F7DD7A75415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12" creationId="{D284BF6C-630A-C84A-84A1-CED7BC503B3B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13" creationId="{27C72D2F-1995-E842-AA92-E296E4CF55C2}"/>
          </ac:spMkLst>
        </pc:spChg>
        <pc:spChg chg="del mod">
          <ac:chgData name="" userId="3b99287881d56c4f" providerId="LiveId" clId="{14DB7CA6-AFC2-4A64-80D7-6B0F3D66BE12}" dt="2020-08-03T13:22:51.126" v="6594" actId="478"/>
          <ac:spMkLst>
            <pc:docMk/>
            <pc:sldMk cId="2804095797" sldId="1548"/>
            <ac:spMk id="214" creationId="{3A13682E-7E7A-204A-BA33-A6D78519DD3E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18" creationId="{B8BB5867-10CA-E94B-A233-467A166E236E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19" creationId="{219B1EA8-A555-E043-B283-94D81B22494B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20" creationId="{BE79B4C0-2926-244B-876D-4BDECB1535D5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21" creationId="{E265A726-E75B-4B4B-8007-FCD3F432873B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22" creationId="{9EAC1FA0-BC49-F84C-B7F8-98152D79977A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23" creationId="{A31508BC-B859-1D45-8216-30329B7B3085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24" creationId="{2BAFE577-8FBB-DC42-9323-48685BEFCEEC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25" creationId="{02CBD9E1-DC38-CC44-862E-4E83C69A2AB3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26" creationId="{081111CF-6129-D947-8340-700EE69158F0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27" creationId="{E5DF5529-B3F5-B64B-B1E9-B9D85A41E9CA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28" creationId="{953B69E5-280F-C34B-B13D-B0EB79A52171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29" creationId="{BBFD342A-2091-0742-927F-613E19098107}"/>
          </ac:spMkLst>
        </pc:spChg>
        <pc:spChg chg="mod">
          <ac:chgData name="" userId="3b99287881d56c4f" providerId="LiveId" clId="{14DB7CA6-AFC2-4A64-80D7-6B0F3D66BE12}" dt="2020-08-03T13:27:13.456" v="6681" actId="1076"/>
          <ac:spMkLst>
            <pc:docMk/>
            <pc:sldMk cId="2804095797" sldId="1548"/>
            <ac:spMk id="230" creationId="{CF29C370-BF39-B341-850D-684721DC0A1C}"/>
          </ac:spMkLst>
        </pc:spChg>
        <pc:spChg chg="del mod">
          <ac:chgData name="" userId="3b99287881d56c4f" providerId="LiveId" clId="{14DB7CA6-AFC2-4A64-80D7-6B0F3D66BE12}" dt="2020-08-03T13:22:51.469" v="6595" actId="478"/>
          <ac:spMkLst>
            <pc:docMk/>
            <pc:sldMk cId="2804095797" sldId="1548"/>
            <ac:spMk id="231" creationId="{F933E649-03A4-BC48-8D8A-176C969034BE}"/>
          </ac:spMkLst>
        </pc:spChg>
        <pc:spChg chg="add del mod">
          <ac:chgData name="" userId="3b99287881d56c4f" providerId="LiveId" clId="{14DB7CA6-AFC2-4A64-80D7-6B0F3D66BE12}" dt="2020-08-03T13:21:36.096" v="6575" actId="478"/>
          <ac:spMkLst>
            <pc:docMk/>
            <pc:sldMk cId="2804095797" sldId="1548"/>
            <ac:spMk id="283" creationId="{66E2BAB4-EDC6-4D4E-9A40-7D0C13FA9242}"/>
          </ac:spMkLst>
        </pc:spChg>
        <pc:spChg chg="add del mod">
          <ac:chgData name="" userId="3b99287881d56c4f" providerId="LiveId" clId="{14DB7CA6-AFC2-4A64-80D7-6B0F3D66BE12}" dt="2020-08-03T13:21:36.484" v="6576" actId="478"/>
          <ac:spMkLst>
            <pc:docMk/>
            <pc:sldMk cId="2804095797" sldId="1548"/>
            <ac:spMk id="284" creationId="{CB950BCE-64B3-499E-AFDA-7B1F4C12E85D}"/>
          </ac:spMkLst>
        </pc:spChg>
        <pc:spChg chg="mod">
          <ac:chgData name="" userId="3b99287881d56c4f" providerId="LiveId" clId="{14DB7CA6-AFC2-4A64-80D7-6B0F3D66BE12}" dt="2020-08-03T13:24:56.682" v="6626" actId="1076"/>
          <ac:spMkLst>
            <pc:docMk/>
            <pc:sldMk cId="2804095797" sldId="1548"/>
            <ac:spMk id="436" creationId="{7D0D6874-7016-694C-926E-857D795215B3}"/>
          </ac:spMkLst>
        </pc:spChg>
        <pc:spChg chg="mod">
          <ac:chgData name="" userId="3b99287881d56c4f" providerId="LiveId" clId="{14DB7CA6-AFC2-4A64-80D7-6B0F3D66BE12}" dt="2020-08-03T13:24:56.682" v="6626" actId="1076"/>
          <ac:spMkLst>
            <pc:docMk/>
            <pc:sldMk cId="2804095797" sldId="1548"/>
            <ac:spMk id="437" creationId="{2CABFF4C-8C5E-144E-A52A-52F64DD4A4D8}"/>
          </ac:spMkLst>
        </pc:spChg>
        <pc:spChg chg="mod">
          <ac:chgData name="" userId="3b99287881d56c4f" providerId="LiveId" clId="{14DB7CA6-AFC2-4A64-80D7-6B0F3D66BE12}" dt="2020-08-03T13:24:56.682" v="6626" actId="1076"/>
          <ac:spMkLst>
            <pc:docMk/>
            <pc:sldMk cId="2804095797" sldId="1548"/>
            <ac:spMk id="438" creationId="{EB0FF1C5-5329-524D-B56D-C9E9A2A52518}"/>
          </ac:spMkLst>
        </pc:spChg>
        <pc:spChg chg="mod">
          <ac:chgData name="" userId="3b99287881d56c4f" providerId="LiveId" clId="{14DB7CA6-AFC2-4A64-80D7-6B0F3D66BE12}" dt="2020-08-03T13:24:56.682" v="6626" actId="1076"/>
          <ac:spMkLst>
            <pc:docMk/>
            <pc:sldMk cId="2804095797" sldId="1548"/>
            <ac:spMk id="439" creationId="{78856835-E47D-BE42-899C-453A19D14ED8}"/>
          </ac:spMkLst>
        </pc:spChg>
        <pc:spChg chg="mod">
          <ac:chgData name="" userId="3b99287881d56c4f" providerId="LiveId" clId="{14DB7CA6-AFC2-4A64-80D7-6B0F3D66BE12}" dt="2020-08-03T13:24:56.682" v="6626" actId="1076"/>
          <ac:spMkLst>
            <pc:docMk/>
            <pc:sldMk cId="2804095797" sldId="1548"/>
            <ac:spMk id="440" creationId="{66B4F810-85BD-5345-9B62-3E14090703FC}"/>
          </ac:spMkLst>
        </pc:spChg>
        <pc:spChg chg="mod">
          <ac:chgData name="" userId="3b99287881d56c4f" providerId="LiveId" clId="{14DB7CA6-AFC2-4A64-80D7-6B0F3D66BE12}" dt="2020-08-03T13:27:35.074" v="6684" actId="207"/>
          <ac:spMkLst>
            <pc:docMk/>
            <pc:sldMk cId="2804095797" sldId="1548"/>
            <ac:spMk id="531" creationId="{9E8FCEB3-ED07-C846-B6DD-8153A3DEA944}"/>
          </ac:spMkLst>
        </pc:spChg>
        <pc:spChg chg="mod">
          <ac:chgData name="" userId="3b99287881d56c4f" providerId="LiveId" clId="{14DB7CA6-AFC2-4A64-80D7-6B0F3D66BE12}" dt="2020-08-03T13:26:31.049" v="6668" actId="20577"/>
          <ac:spMkLst>
            <pc:docMk/>
            <pc:sldMk cId="2804095797" sldId="1548"/>
            <ac:spMk id="532" creationId="{0342FB10-2002-184F-9E51-D97E81DC8D1D}"/>
          </ac:spMkLst>
        </pc:spChg>
        <pc:spChg chg="mod">
          <ac:chgData name="" userId="3b99287881d56c4f" providerId="LiveId" clId="{14DB7CA6-AFC2-4A64-80D7-6B0F3D66BE12}" dt="2020-08-03T13:26:27.051" v="6667" actId="20577"/>
          <ac:spMkLst>
            <pc:docMk/>
            <pc:sldMk cId="2804095797" sldId="1548"/>
            <ac:spMk id="533" creationId="{77383B57-B978-4743-AC06-09A7796BFEFC}"/>
          </ac:spMkLst>
        </pc:spChg>
        <pc:spChg chg="mod">
          <ac:chgData name="" userId="3b99287881d56c4f" providerId="LiveId" clId="{14DB7CA6-AFC2-4A64-80D7-6B0F3D66BE12}" dt="2020-08-03T13:26:38.449" v="6671" actId="1076"/>
          <ac:spMkLst>
            <pc:docMk/>
            <pc:sldMk cId="2804095797" sldId="1548"/>
            <ac:spMk id="534" creationId="{9D95F2B7-54F9-E844-92F4-CF97A0E06773}"/>
          </ac:spMkLst>
        </pc:spChg>
        <pc:spChg chg="mod">
          <ac:chgData name="" userId="3b99287881d56c4f" providerId="LiveId" clId="{14DB7CA6-AFC2-4A64-80D7-6B0F3D66BE12}" dt="2020-08-03T13:26:47.393" v="6679" actId="1076"/>
          <ac:spMkLst>
            <pc:docMk/>
            <pc:sldMk cId="2804095797" sldId="1548"/>
            <ac:spMk id="535" creationId="{8E1D41F4-5D20-7943-AE4C-45139871E4D4}"/>
          </ac:spMkLst>
        </pc:spChg>
        <pc:spChg chg="mod">
          <ac:chgData name="" userId="3b99287881d56c4f" providerId="LiveId" clId="{14DB7CA6-AFC2-4A64-80D7-6B0F3D66BE12}" dt="2020-08-03T13:27:38.257" v="6685" actId="207"/>
          <ac:spMkLst>
            <pc:docMk/>
            <pc:sldMk cId="2804095797" sldId="1548"/>
            <ac:spMk id="536" creationId="{305001E4-32AE-C745-AE3D-2675C254CDDD}"/>
          </ac:spMkLst>
        </pc:spChg>
        <pc:spChg chg="add mod">
          <ac:chgData name="" userId="3b99287881d56c4f" providerId="LiveId" clId="{14DB7CA6-AFC2-4A64-80D7-6B0F3D66BE12}" dt="2020-08-03T13:28:19.482" v="6698" actId="14100"/>
          <ac:spMkLst>
            <pc:docMk/>
            <pc:sldMk cId="2804095797" sldId="1548"/>
            <ac:spMk id="842" creationId="{06E8A736-69D6-4195-A870-6A1FF46F363A}"/>
          </ac:spMkLst>
        </pc:spChg>
        <pc:grpChg chg="add del">
          <ac:chgData name="" userId="3b99287881d56c4f" providerId="LiveId" clId="{14DB7CA6-AFC2-4A64-80D7-6B0F3D66BE12}" dt="2020-08-03T13:27:55.248" v="6694"/>
          <ac:grpSpMkLst>
            <pc:docMk/>
            <pc:sldMk cId="2804095797" sldId="1548"/>
            <ac:grpSpMk id="750" creationId="{7CB05688-754C-42AC-B710-E4BFF2B64440}"/>
          </ac:grpSpMkLst>
        </pc:grpChg>
        <pc:picChg chg="del">
          <ac:chgData name="" userId="3b99287881d56c4f" providerId="LiveId" clId="{14DB7CA6-AFC2-4A64-80D7-6B0F3D66BE12}" dt="2020-08-03T13:11:02.327" v="6445" actId="478"/>
          <ac:picMkLst>
            <pc:docMk/>
            <pc:sldMk cId="2804095797" sldId="1548"/>
            <ac:picMk id="3" creationId="{10593AED-A8BC-4146-A10C-CE1D9F5F965A}"/>
          </ac:picMkLst>
        </pc:picChg>
        <pc:picChg chg="add del mod">
          <ac:chgData name="" userId="3b99287881d56c4f" providerId="LiveId" clId="{14DB7CA6-AFC2-4A64-80D7-6B0F3D66BE12}" dt="2020-08-03T13:02:59.937" v="6434" actId="931"/>
          <ac:picMkLst>
            <pc:docMk/>
            <pc:sldMk cId="2804095797" sldId="1548"/>
            <ac:picMk id="4" creationId="{03E758DB-17A4-4B05-BF74-2F246DBD6EA8}"/>
          </ac:picMkLst>
        </pc:picChg>
        <pc:picChg chg="add del mod">
          <ac:chgData name="" userId="3b99287881d56c4f" providerId="LiveId" clId="{14DB7CA6-AFC2-4A64-80D7-6B0F3D66BE12}" dt="2020-08-03T13:03:19.825" v="6437" actId="478"/>
          <ac:picMkLst>
            <pc:docMk/>
            <pc:sldMk cId="2804095797" sldId="1548"/>
            <ac:picMk id="7" creationId="{8972FFFB-1FA2-4A07-8FBF-B1609159979E}"/>
          </ac:picMkLst>
        </pc:picChg>
        <pc:picChg chg="add mod modCrop">
          <ac:chgData name="" userId="3b99287881d56c4f" providerId="LiveId" clId="{14DB7CA6-AFC2-4A64-80D7-6B0F3D66BE12}" dt="2020-08-03T13:27:17.586" v="6682" actId="1076"/>
          <ac:picMkLst>
            <pc:docMk/>
            <pc:sldMk cId="2804095797" sldId="1548"/>
            <ac:picMk id="9" creationId="{F1E3B3F9-5941-4357-8770-94C0AC02B467}"/>
          </ac:picMkLst>
        </pc:picChg>
        <pc:picChg chg="del">
          <ac:chgData name="" userId="3b99287881d56c4f" providerId="LiveId" clId="{14DB7CA6-AFC2-4A64-80D7-6B0F3D66BE12}" dt="2020-08-03T13:15:01.790" v="6504" actId="478"/>
          <ac:picMkLst>
            <pc:docMk/>
            <pc:sldMk cId="2804095797" sldId="1548"/>
            <ac:picMk id="18" creationId="{92FE5BE1-4186-1D48-A3D5-BC49584AF37F}"/>
          </ac:picMkLst>
        </pc:picChg>
        <pc:picChg chg="del">
          <ac:chgData name="" userId="3b99287881d56c4f" providerId="LiveId" clId="{14DB7CA6-AFC2-4A64-80D7-6B0F3D66BE12}" dt="2020-08-03T13:13:42.419" v="6481" actId="478"/>
          <ac:picMkLst>
            <pc:docMk/>
            <pc:sldMk cId="2804095797" sldId="1548"/>
            <ac:picMk id="20" creationId="{D3145764-6C87-FA48-A3AE-16D72B122B79}"/>
          </ac:picMkLst>
        </pc:picChg>
        <pc:picChg chg="del">
          <ac:chgData name="" userId="3b99287881d56c4f" providerId="LiveId" clId="{14DB7CA6-AFC2-4A64-80D7-6B0F3D66BE12}" dt="2020-08-03T13:14:21.113" v="6494" actId="478"/>
          <ac:picMkLst>
            <pc:docMk/>
            <pc:sldMk cId="2804095797" sldId="1548"/>
            <ac:picMk id="21" creationId="{CC44D4DB-AC08-F844-9BB9-DCDA934950A0}"/>
          </ac:picMkLst>
        </pc:picChg>
        <pc:picChg chg="del">
          <ac:chgData name="" userId="3b99287881d56c4f" providerId="LiveId" clId="{14DB7CA6-AFC2-4A64-80D7-6B0F3D66BE12}" dt="2020-08-03T13:15:33.721" v="6513" actId="478"/>
          <ac:picMkLst>
            <pc:docMk/>
            <pc:sldMk cId="2804095797" sldId="1548"/>
            <ac:picMk id="22" creationId="{0C909ED7-75BF-8A4E-BEBC-45D5D18A2567}"/>
          </ac:picMkLst>
        </pc:picChg>
        <pc:picChg chg="del">
          <ac:chgData name="" userId="3b99287881d56c4f" providerId="LiveId" clId="{14DB7CA6-AFC2-4A64-80D7-6B0F3D66BE12}" dt="2020-08-03T13:12:21.543" v="6463" actId="478"/>
          <ac:picMkLst>
            <pc:docMk/>
            <pc:sldMk cId="2804095797" sldId="1548"/>
            <ac:picMk id="23" creationId="{2BA698E6-0F83-6E4F-8B6A-2382643397A7}"/>
          </ac:picMkLst>
        </pc:picChg>
        <pc:picChg chg="del">
          <ac:chgData name="" userId="3b99287881d56c4f" providerId="LiveId" clId="{14DB7CA6-AFC2-4A64-80D7-6B0F3D66BE12}" dt="2020-08-03T13:14:45.004" v="6500" actId="478"/>
          <ac:picMkLst>
            <pc:docMk/>
            <pc:sldMk cId="2804095797" sldId="1548"/>
            <ac:picMk id="24" creationId="{D551B900-63BB-F24D-85BD-1DAE21749E21}"/>
          </ac:picMkLst>
        </pc:picChg>
        <pc:picChg chg="add mod modCrop">
          <ac:chgData name="" userId="3b99287881d56c4f" providerId="LiveId" clId="{14DB7CA6-AFC2-4A64-80D7-6B0F3D66BE12}" dt="2020-08-03T13:27:17.586" v="6682" actId="1076"/>
          <ac:picMkLst>
            <pc:docMk/>
            <pc:sldMk cId="2804095797" sldId="1548"/>
            <ac:picMk id="152" creationId="{45B5B5A9-4117-411E-B8D6-52E98B4ABE92}"/>
          </ac:picMkLst>
        </pc:picChg>
        <pc:picChg chg="add mod modCrop">
          <ac:chgData name="" userId="3b99287881d56c4f" providerId="LiveId" clId="{14DB7CA6-AFC2-4A64-80D7-6B0F3D66BE12}" dt="2020-08-03T13:27:17.586" v="6682" actId="1076"/>
          <ac:picMkLst>
            <pc:docMk/>
            <pc:sldMk cId="2804095797" sldId="1548"/>
            <ac:picMk id="153" creationId="{39C6F54D-1A8F-4EA0-B829-0B17F115955B}"/>
          </ac:picMkLst>
        </pc:picChg>
        <pc:picChg chg="add mod modCrop">
          <ac:chgData name="" userId="3b99287881d56c4f" providerId="LiveId" clId="{14DB7CA6-AFC2-4A64-80D7-6B0F3D66BE12}" dt="2020-08-03T13:27:17.586" v="6682" actId="1076"/>
          <ac:picMkLst>
            <pc:docMk/>
            <pc:sldMk cId="2804095797" sldId="1548"/>
            <ac:picMk id="154" creationId="{BF9E7000-F1A1-4B90-BD26-AE507F9785BA}"/>
          </ac:picMkLst>
        </pc:picChg>
        <pc:picChg chg="add mod modCrop">
          <ac:chgData name="" userId="3b99287881d56c4f" providerId="LiveId" clId="{14DB7CA6-AFC2-4A64-80D7-6B0F3D66BE12}" dt="2020-08-03T13:27:17.586" v="6682" actId="1076"/>
          <ac:picMkLst>
            <pc:docMk/>
            <pc:sldMk cId="2804095797" sldId="1548"/>
            <ac:picMk id="155" creationId="{4FD6C7A1-BDC6-42C2-84C6-CDEE3ED46350}"/>
          </ac:picMkLst>
        </pc:picChg>
        <pc:picChg chg="add mod modCrop">
          <ac:chgData name="" userId="3b99287881d56c4f" providerId="LiveId" clId="{14DB7CA6-AFC2-4A64-80D7-6B0F3D66BE12}" dt="2020-08-03T13:27:17.586" v="6682" actId="1076"/>
          <ac:picMkLst>
            <pc:docMk/>
            <pc:sldMk cId="2804095797" sldId="1548"/>
            <ac:picMk id="156" creationId="{DCA7ACB5-C1B1-4FBB-A778-07AC67EE9EC6}"/>
          </ac:picMkLst>
        </pc:picChg>
        <pc:picChg chg="add mod modCrop">
          <ac:chgData name="" userId="3b99287881d56c4f" providerId="LiveId" clId="{14DB7CA6-AFC2-4A64-80D7-6B0F3D66BE12}" dt="2020-08-03T13:27:17.586" v="6682" actId="1076"/>
          <ac:picMkLst>
            <pc:docMk/>
            <pc:sldMk cId="2804095797" sldId="1548"/>
            <ac:picMk id="157" creationId="{9F75B6AC-528A-4BF8-AC9C-B07CE91A3F21}"/>
          </ac:picMkLst>
        </pc:picChg>
        <pc:picChg chg="add mod">
          <ac:chgData name="" userId="3b99287881d56c4f" providerId="LiveId" clId="{14DB7CA6-AFC2-4A64-80D7-6B0F3D66BE12}" dt="2020-08-03T13:27:20.304" v="6683" actId="1076"/>
          <ac:picMkLst>
            <pc:docMk/>
            <pc:sldMk cId="2804095797" sldId="1548"/>
            <ac:picMk id="721" creationId="{7AD303D2-E8FF-4D29-ACB4-D19D48902832}"/>
          </ac:picMkLst>
        </pc:pic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32" creationId="{094215A8-CF98-4049-AF6C-0AC5A9C9E4B9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33" creationId="{9EEEF613-77A1-E644-B0B2-9EC59A891B0C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34" creationId="{F6BD00EA-5A48-6744-881C-F9BD196F5F69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37" creationId="{1B8E3AB1-8B44-494B-9A86-D639344C2A7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40" creationId="{7E0EF9FA-0E2C-1549-81A2-0CE90708F3F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43" creationId="{1595EC0F-CB37-E74A-9C14-C5F2B3D758BD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52" creationId="{947E5C13-CEDD-6842-BA9B-9B9B60504330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55" creationId="{7F042B90-0E7D-DD40-B10C-0CD5358A1B03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59" creationId="{5CE08AB0-B8DE-234A-95FB-8F5AA6E2D10F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62" creationId="{746C3135-C4A4-2B43-B6A4-D1F19AC50E8E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66" creationId="{C1F2E272-2572-C94B-A47E-A384039DA764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69" creationId="{072D6CD9-AC8C-FD4F-BB5C-F9AFD2E8D4CE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72" creationId="{6AEA0FA3-DCB5-2546-B3C6-BE6E24B6DDF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75" creationId="{2F55A309-4CFC-E246-8E42-3910B8DB02C6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78" creationId="{FA297E31-3FE5-0142-A98C-2774188ADAC5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81" creationId="{D79F8FFC-A1DF-FE4A-883E-23EF2B88C776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86" creationId="{8D4FDECB-D7F4-4943-907E-1550F0077C89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89" creationId="{7DE3E87F-5719-6448-9DFC-1845839989B4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92" creationId="{A2174019-AD65-6542-AAAF-9CE2F8168AE9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95" creationId="{3B6181B0-DADF-204E-9986-0BB6CD68D674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298" creationId="{8725FD4A-3EDA-EE47-8DF0-E86854F17555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01" creationId="{7AF89963-217A-8E43-96CF-872478A99C78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04" creationId="{686950FC-37E4-7E46-9A76-15108710CBBD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07" creationId="{1708045C-4D2B-694E-9C89-DD192EC2C844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10" creationId="{FF39D03B-DA16-AF4C-A0AA-43962AC8FD60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13" creationId="{CAB54FB6-8223-4C4D-87AB-266D50CE9719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16" creationId="{EA1A7DDD-4886-EB4B-BDDA-4B16A0BE35DD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19" creationId="{549FDFEC-140C-B94F-92D1-E8D7A40D5236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22" creationId="{366C75CC-8463-9347-A0BE-EB9729A0EFC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25" creationId="{B1DBF171-BE98-7C46-A4EB-5EFD95380A24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28" creationId="{2D81721C-8EA7-4A4C-B4B6-95A4C31BBFC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31" creationId="{D7F9302F-05BD-D44C-B35B-9AFA0C1B20C7}"/>
          </ac:cxnSpMkLst>
        </pc:cxnChg>
        <pc:cxnChg chg="mod">
          <ac:chgData name="" userId="3b99287881d56c4f" providerId="LiveId" clId="{14DB7CA6-AFC2-4A64-80D7-6B0F3D66BE12}" dt="2020-08-03T13:37:05.097" v="6811" actId="14100"/>
          <ac:cxnSpMkLst>
            <pc:docMk/>
            <pc:sldMk cId="2804095797" sldId="1548"/>
            <ac:cxnSpMk id="334" creationId="{1DDA7757-2B4B-3C43-A7A2-A90BA1C752A3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39" creationId="{35EBC287-F16C-DE41-95A2-7B7B6FF98E4F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42" creationId="{4E3087E9-A297-7F42-8887-C6769A1EDFE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45" creationId="{327C8118-C1EF-FE45-BE5B-D1656FDFA60D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48" creationId="{829042C6-15BC-E94A-99C7-554B69DFBE19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51" creationId="{AC7A60FA-0C47-B24C-960C-74252F5AE1BA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54" creationId="{93978095-F2D6-1D48-90B9-515CD41A14F8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57" creationId="{51F8E27C-26D0-5147-9EE2-F6C90B34D36C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60" creationId="{A1745944-51A3-DF43-BF33-ED93586CFEEA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63" creationId="{CD500978-7B26-B541-BDDC-D253777AD209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66" creationId="{B667915E-A285-394F-9137-2E26D5682427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69" creationId="{C4B544D8-99EA-A948-A17D-ED26F090DEEC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72" creationId="{96C36C76-6CCC-D641-9E21-65D99834C527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75" creationId="{E2C185CE-E214-8940-BA81-00F994259E51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78" creationId="{5E6BADD4-66F1-864C-A3C9-638BB9CD297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81" creationId="{2B37BF88-CC96-654D-B26D-38B5F9682A1D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85" creationId="{EB80DCD3-31AA-084E-A5C8-16196AEA2987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88" creationId="{41C39C14-F08F-C64B-B7E3-F3C9A622D457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91" creationId="{735845FA-F7FF-3243-AC79-D7DDE7B329E6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94" creationId="{91926C5F-41FC-CD4E-A158-533984F5D926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397" creationId="{A707F65B-EEF1-9248-8177-2236D1D91FB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00" creationId="{3630CB6C-1027-2B4C-9896-C4CC503900DE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03" creationId="{8A015A0F-2F97-E14E-B5ED-49DDED6047D6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06" creationId="{F6EB6257-36CF-7B46-A7E4-90513E7E4A89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09" creationId="{AA0DBCC3-3E0D-7F40-A5A1-641313983DF4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12" creationId="{F5C0A13E-F159-0E4C-BDA1-C511F0C5F52A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15" creationId="{DF28956F-72BD-2248-B32C-96039C383241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18" creationId="{543307CE-D9C2-7042-8063-E3599AE3E2D1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21" creationId="{E7F37D96-73D1-8340-A821-8FD4EDDBCC2C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24" creationId="{126C6380-AB30-BC4A-9737-5F212EAB4642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27" creationId="{DAED88F8-5E5B-8A47-B92E-3227A04E9B92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30" creationId="{97E1758B-4FA5-DB41-87F8-819B9F259FDA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33" creationId="{6A3C299F-8D3F-764D-8223-FDCA7CA1999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46" creationId="{A63E407B-D758-874A-A6E1-A6658E977976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50" creationId="{81485963-485F-7B4D-9DE7-C3E5DAEABB76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58" creationId="{DE1A28BE-F24A-5044-A348-6CCB401B4B1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64" creationId="{8FFD83A9-C7C2-E340-B7C3-56D2610F7150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65" creationId="{ECD9647D-27B4-4D47-9442-06C8E8853AE6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71" creationId="{11CA6E77-1E96-BE46-B836-35C5F4A7EBF4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74" creationId="{79A711D2-A326-7948-BE30-E178D234146E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79" creationId="{F69699C0-379E-B64A-BD99-E85D4CD0F72F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80" creationId="{A08623BB-CD01-BA4D-9906-F06BCC0FEDAD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85" creationId="{9D640345-51E8-9742-9DA1-2DA0494D97F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90" creationId="{5AC25B89-75A5-AE46-BF3D-D14F738F078F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93" creationId="{1F6A8221-C845-AF4E-9086-727A840DF28E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96" creationId="{7F71A603-4D41-E847-A81C-7A6B448CD6BF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499" creationId="{DAE862F5-37FD-DC47-9449-912339204B75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502" creationId="{D1E2C0A9-FC10-6148-B746-1650CEFD97DA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505" creationId="{5F651723-5D14-224E-87D0-E767E77D6C26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508" creationId="{E9315B4B-F35A-1841-BDCF-70474807A315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511" creationId="{F98D4259-328B-9F49-BAA4-79F4EF81639B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514" creationId="{F572E6C6-9BD0-8C4B-A8BF-6613AF5F4012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518" creationId="{7699DE36-8F95-EF42-BDB8-E635D0CB5335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521" creationId="{5C31A253-EEAF-B14C-98C6-BC9BB53E7A08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524" creationId="{A3E5CCC0-808A-304C-BC2B-2B77C4A28E83}"/>
          </ac:cxnSpMkLst>
        </pc:cxnChg>
        <pc:cxnChg chg="mod">
          <ac:chgData name="" userId="3b99287881d56c4f" providerId="LiveId" clId="{14DB7CA6-AFC2-4A64-80D7-6B0F3D66BE12}" dt="2020-08-03T13:27:13.456" v="6681" actId="1076"/>
          <ac:cxnSpMkLst>
            <pc:docMk/>
            <pc:sldMk cId="2804095797" sldId="1548"/>
            <ac:cxnSpMk id="527" creationId="{A369BB39-F8A3-FB4B-9929-F051F8F1AFEC}"/>
          </ac:cxnSpMkLst>
        </pc:cxnChg>
      </pc:sldChg>
      <pc:sldChg chg="addSp delSp modSp add modNotesTx">
        <pc:chgData name="" userId="3b99287881d56c4f" providerId="LiveId" clId="{14DB7CA6-AFC2-4A64-80D7-6B0F3D66BE12}" dt="2020-08-03T06:50:28.938" v="5449" actId="20577"/>
        <pc:sldMkLst>
          <pc:docMk/>
          <pc:sldMk cId="3145415728" sldId="1549"/>
        </pc:sldMkLst>
        <pc:spChg chg="mod">
          <ac:chgData name="" userId="3b99287881d56c4f" providerId="LiveId" clId="{14DB7CA6-AFC2-4A64-80D7-6B0F3D66BE12}" dt="2020-08-03T05:49:32.869" v="5219" actId="6549"/>
          <ac:spMkLst>
            <pc:docMk/>
            <pc:sldMk cId="3145415728" sldId="1549"/>
            <ac:spMk id="3" creationId="{89B4DEF6-8B0B-014D-8B63-0C42FD05823F}"/>
          </ac:spMkLst>
        </pc:spChg>
        <pc:spChg chg="add mod">
          <ac:chgData name="" userId="3b99287881d56c4f" providerId="LiveId" clId="{14DB7CA6-AFC2-4A64-80D7-6B0F3D66BE12}" dt="2020-08-03T06:47:37.510" v="5448" actId="208"/>
          <ac:spMkLst>
            <pc:docMk/>
            <pc:sldMk cId="3145415728" sldId="1549"/>
            <ac:spMk id="10" creationId="{8A5AF1CA-E10D-4319-AA4B-D0916F446AD1}"/>
          </ac:spMkLst>
        </pc:spChg>
        <pc:spChg chg="add del mod">
          <ac:chgData name="" userId="3b99287881d56c4f" providerId="LiveId" clId="{14DB7CA6-AFC2-4A64-80D7-6B0F3D66BE12}" dt="2020-08-03T05:53:30.341" v="5244" actId="478"/>
          <ac:spMkLst>
            <pc:docMk/>
            <pc:sldMk cId="3145415728" sldId="1549"/>
            <ac:spMk id="11" creationId="{4EC579BD-EAA9-4B08-A50C-844C3CD9DCEA}"/>
          </ac:spMkLst>
        </pc:spChg>
        <pc:spChg chg="add mod">
          <ac:chgData name="" userId="3b99287881d56c4f" providerId="LiveId" clId="{14DB7CA6-AFC2-4A64-80D7-6B0F3D66BE12}" dt="2020-08-03T06:34:46.859" v="5386" actId="1076"/>
          <ac:spMkLst>
            <pc:docMk/>
            <pc:sldMk cId="3145415728" sldId="1549"/>
            <ac:spMk id="12" creationId="{E1FA733C-C1BD-4E9F-9660-6D5D7EF6C958}"/>
          </ac:spMkLst>
        </pc:spChg>
        <pc:spChg chg="add mod">
          <ac:chgData name="" userId="3b99287881d56c4f" providerId="LiveId" clId="{14DB7CA6-AFC2-4A64-80D7-6B0F3D66BE12}" dt="2020-08-03T06:46:40.611" v="5444" actId="207"/>
          <ac:spMkLst>
            <pc:docMk/>
            <pc:sldMk cId="3145415728" sldId="1549"/>
            <ac:spMk id="13" creationId="{D5EB5BA1-71BC-48BA-9A17-C93352B01CCA}"/>
          </ac:spMkLst>
        </pc:spChg>
        <pc:spChg chg="add mod">
          <ac:chgData name="" userId="3b99287881d56c4f" providerId="LiveId" clId="{14DB7CA6-AFC2-4A64-80D7-6B0F3D66BE12}" dt="2020-08-03T06:46:43.035" v="5445" actId="207"/>
          <ac:spMkLst>
            <pc:docMk/>
            <pc:sldMk cId="3145415728" sldId="1549"/>
            <ac:spMk id="14" creationId="{6EB1D413-2869-4F3B-B1E9-CD5415A6DC74}"/>
          </ac:spMkLst>
        </pc:spChg>
        <pc:spChg chg="add mod">
          <ac:chgData name="" userId="3b99287881d56c4f" providerId="LiveId" clId="{14DB7CA6-AFC2-4A64-80D7-6B0F3D66BE12}" dt="2020-08-03T06:46:44.931" v="5446" actId="207"/>
          <ac:spMkLst>
            <pc:docMk/>
            <pc:sldMk cId="3145415728" sldId="1549"/>
            <ac:spMk id="15" creationId="{0A871714-10C4-4302-B1B0-55FA6A17F7F4}"/>
          </ac:spMkLst>
        </pc:spChg>
        <pc:spChg chg="add mod">
          <ac:chgData name="" userId="3b99287881d56c4f" providerId="LiveId" clId="{14DB7CA6-AFC2-4A64-80D7-6B0F3D66BE12}" dt="2020-08-03T06:46:46.779" v="5447" actId="207"/>
          <ac:spMkLst>
            <pc:docMk/>
            <pc:sldMk cId="3145415728" sldId="1549"/>
            <ac:spMk id="16" creationId="{4F74173B-F94D-463A-84F9-8AAF2185331C}"/>
          </ac:spMkLst>
        </pc:spChg>
        <pc:spChg chg="add mod">
          <ac:chgData name="" userId="3b99287881d56c4f" providerId="LiveId" clId="{14DB7CA6-AFC2-4A64-80D7-6B0F3D66BE12}" dt="2020-08-03T06:46:27.465" v="5440" actId="207"/>
          <ac:spMkLst>
            <pc:docMk/>
            <pc:sldMk cId="3145415728" sldId="1549"/>
            <ac:spMk id="17" creationId="{C316F860-923A-40F4-ADD4-468271E7C77F}"/>
          </ac:spMkLst>
        </pc:spChg>
        <pc:spChg chg="add mod">
          <ac:chgData name="" userId="3b99287881d56c4f" providerId="LiveId" clId="{14DB7CA6-AFC2-4A64-80D7-6B0F3D66BE12}" dt="2020-08-03T06:46:31.581" v="5441" actId="207"/>
          <ac:spMkLst>
            <pc:docMk/>
            <pc:sldMk cId="3145415728" sldId="1549"/>
            <ac:spMk id="18" creationId="{225044CC-2089-4C53-B736-78C99D6B3AA9}"/>
          </ac:spMkLst>
        </pc:spChg>
        <pc:spChg chg="add mod">
          <ac:chgData name="" userId="3b99287881d56c4f" providerId="LiveId" clId="{14DB7CA6-AFC2-4A64-80D7-6B0F3D66BE12}" dt="2020-08-03T06:46:34.627" v="5442" actId="207"/>
          <ac:spMkLst>
            <pc:docMk/>
            <pc:sldMk cId="3145415728" sldId="1549"/>
            <ac:spMk id="19" creationId="{0571F2BB-93E4-42EF-BC28-9DED891D8D6B}"/>
          </ac:spMkLst>
        </pc:spChg>
        <pc:spChg chg="add mod">
          <ac:chgData name="" userId="3b99287881d56c4f" providerId="LiveId" clId="{14DB7CA6-AFC2-4A64-80D7-6B0F3D66BE12}" dt="2020-08-03T06:46:37.170" v="5443" actId="207"/>
          <ac:spMkLst>
            <pc:docMk/>
            <pc:sldMk cId="3145415728" sldId="1549"/>
            <ac:spMk id="20" creationId="{24FFCD98-9DEF-4BBA-86A1-6DD502219B1C}"/>
          </ac:spMkLst>
        </pc:spChg>
        <pc:spChg chg="add mod">
          <ac:chgData name="" userId="3b99287881d56c4f" providerId="LiveId" clId="{14DB7CA6-AFC2-4A64-80D7-6B0F3D66BE12}" dt="2020-08-03T06:34:46.859" v="5386" actId="1076"/>
          <ac:spMkLst>
            <pc:docMk/>
            <pc:sldMk cId="3145415728" sldId="1549"/>
            <ac:spMk id="21" creationId="{41FA7AB9-8538-465E-97CD-6E519D05F7D8}"/>
          </ac:spMkLst>
        </pc:spChg>
        <pc:spChg chg="add mod topLvl">
          <ac:chgData name="" userId="3b99287881d56c4f" providerId="LiveId" clId="{14DB7CA6-AFC2-4A64-80D7-6B0F3D66BE12}" dt="2020-08-03T06:24:42.666" v="5349" actId="164"/>
          <ac:spMkLst>
            <pc:docMk/>
            <pc:sldMk cId="3145415728" sldId="1549"/>
            <ac:spMk id="22" creationId="{C420364E-180F-4BE6-9BCD-7DC22FCC61DA}"/>
          </ac:spMkLst>
        </pc:spChg>
        <pc:spChg chg="add mod">
          <ac:chgData name="" userId="3b99287881d56c4f" providerId="LiveId" clId="{14DB7CA6-AFC2-4A64-80D7-6B0F3D66BE12}" dt="2020-08-03T06:24:42.666" v="5349" actId="164"/>
          <ac:spMkLst>
            <pc:docMk/>
            <pc:sldMk cId="3145415728" sldId="1549"/>
            <ac:spMk id="25" creationId="{E92E9DD3-F3AE-4AD6-8E6F-40554AE21454}"/>
          </ac:spMkLst>
        </pc:spChg>
        <pc:spChg chg="add mod topLvl">
          <ac:chgData name="" userId="3b99287881d56c4f" providerId="LiveId" clId="{14DB7CA6-AFC2-4A64-80D7-6B0F3D66BE12}" dt="2020-08-03T06:24:37.339" v="5348" actId="164"/>
          <ac:spMkLst>
            <pc:docMk/>
            <pc:sldMk cId="3145415728" sldId="1549"/>
            <ac:spMk id="26" creationId="{9E7D34B3-B437-42F3-B3B6-045B77D88644}"/>
          </ac:spMkLst>
        </pc:spChg>
        <pc:spChg chg="add mod ord">
          <ac:chgData name="" userId="3b99287881d56c4f" providerId="LiveId" clId="{14DB7CA6-AFC2-4A64-80D7-6B0F3D66BE12}" dt="2020-08-03T06:35:06.401" v="5397" actId="207"/>
          <ac:spMkLst>
            <pc:docMk/>
            <pc:sldMk cId="3145415728" sldId="1549"/>
            <ac:spMk id="27" creationId="{9FA7ECBE-153C-4E0E-A76C-7240C381DB9A}"/>
          </ac:spMkLst>
        </pc:spChg>
        <pc:spChg chg="add mod">
          <ac:chgData name="" userId="3b99287881d56c4f" providerId="LiveId" clId="{14DB7CA6-AFC2-4A64-80D7-6B0F3D66BE12}" dt="2020-08-03T06:24:42.666" v="5349" actId="164"/>
          <ac:spMkLst>
            <pc:docMk/>
            <pc:sldMk cId="3145415728" sldId="1549"/>
            <ac:spMk id="28" creationId="{F749EBB2-0736-4BCC-95B5-0DA5A44F7EB2}"/>
          </ac:spMkLst>
        </pc:spChg>
        <pc:spChg chg="add mod">
          <ac:chgData name="" userId="3b99287881d56c4f" providerId="LiveId" clId="{14DB7CA6-AFC2-4A64-80D7-6B0F3D66BE12}" dt="2020-08-03T06:24:37.339" v="5348" actId="164"/>
          <ac:spMkLst>
            <pc:docMk/>
            <pc:sldMk cId="3145415728" sldId="1549"/>
            <ac:spMk id="29" creationId="{55150D00-2E31-4FB1-8E61-80B4E20742C1}"/>
          </ac:spMkLst>
        </pc:spChg>
        <pc:spChg chg="add mod">
          <ac:chgData name="" userId="3b99287881d56c4f" providerId="LiveId" clId="{14DB7CA6-AFC2-4A64-80D7-6B0F3D66BE12}" dt="2020-08-03T06:24:37.339" v="5348" actId="164"/>
          <ac:spMkLst>
            <pc:docMk/>
            <pc:sldMk cId="3145415728" sldId="1549"/>
            <ac:spMk id="32" creationId="{ECA5D3A0-F39B-49E9-9E7F-602450CA7078}"/>
          </ac:spMkLst>
        </pc:spChg>
        <pc:spChg chg="add mod">
          <ac:chgData name="" userId="3b99287881d56c4f" providerId="LiveId" clId="{14DB7CA6-AFC2-4A64-80D7-6B0F3D66BE12}" dt="2020-08-03T06:35:02.248" v="5396" actId="207"/>
          <ac:spMkLst>
            <pc:docMk/>
            <pc:sldMk cId="3145415728" sldId="1549"/>
            <ac:spMk id="33" creationId="{5DAD1CDA-EBF1-48A7-8E64-D66D12A47F6B}"/>
          </ac:spMkLst>
        </pc:spChg>
        <pc:spChg chg="add mod">
          <ac:chgData name="" userId="3b99287881d56c4f" providerId="LiveId" clId="{14DB7CA6-AFC2-4A64-80D7-6B0F3D66BE12}" dt="2020-08-03T06:45:25.360" v="5420" actId="14100"/>
          <ac:spMkLst>
            <pc:docMk/>
            <pc:sldMk cId="3145415728" sldId="1549"/>
            <ac:spMk id="34" creationId="{DF63B1C3-E656-4FA6-B135-45545DDEF1E2}"/>
          </ac:spMkLst>
        </pc:spChg>
        <pc:grpChg chg="add del mod">
          <ac:chgData name="" userId="3b99287881d56c4f" providerId="LiveId" clId="{14DB7CA6-AFC2-4A64-80D7-6B0F3D66BE12}" dt="2020-08-03T06:20:00.116" v="5301" actId="165"/>
          <ac:grpSpMkLst>
            <pc:docMk/>
            <pc:sldMk cId="3145415728" sldId="1549"/>
            <ac:grpSpMk id="23" creationId="{4102A209-D260-4AA0-8BFD-668442EF08D9}"/>
          </ac:grpSpMkLst>
        </pc:grpChg>
        <pc:grpChg chg="add del mod">
          <ac:chgData name="" userId="3b99287881d56c4f" providerId="LiveId" clId="{14DB7CA6-AFC2-4A64-80D7-6B0F3D66BE12}" dt="2020-08-03T06:23:22.666" v="5335" actId="165"/>
          <ac:grpSpMkLst>
            <pc:docMk/>
            <pc:sldMk cId="3145415728" sldId="1549"/>
            <ac:grpSpMk id="24" creationId="{CD17DD09-632E-49D9-80EE-2A814513D2BF}"/>
          </ac:grpSpMkLst>
        </pc:grpChg>
        <pc:grpChg chg="add mod">
          <ac:chgData name="" userId="3b99287881d56c4f" providerId="LiveId" clId="{14DB7CA6-AFC2-4A64-80D7-6B0F3D66BE12}" dt="2020-08-03T06:45:49.647" v="5436" actId="20577"/>
          <ac:grpSpMkLst>
            <pc:docMk/>
            <pc:sldMk cId="3145415728" sldId="1549"/>
            <ac:grpSpMk id="30" creationId="{C748072B-01F9-4AB1-A3E5-E2ED1B9846C6}"/>
          </ac:grpSpMkLst>
        </pc:grpChg>
        <pc:grpChg chg="add mod">
          <ac:chgData name="" userId="3b99287881d56c4f" providerId="LiveId" clId="{14DB7CA6-AFC2-4A64-80D7-6B0F3D66BE12}" dt="2020-08-03T06:45:02.813" v="5415" actId="20577"/>
          <ac:grpSpMkLst>
            <pc:docMk/>
            <pc:sldMk cId="3145415728" sldId="1549"/>
            <ac:grpSpMk id="31" creationId="{9C39A758-7B1F-477D-BECC-9738F80BCB99}"/>
          </ac:grpSpMkLst>
        </pc:grpChg>
        <pc:picChg chg="del">
          <ac:chgData name="" userId="3b99287881d56c4f" providerId="LiveId" clId="{14DB7CA6-AFC2-4A64-80D7-6B0F3D66BE12}" dt="2020-08-03T05:43:06.145" v="5104" actId="478"/>
          <ac:picMkLst>
            <pc:docMk/>
            <pc:sldMk cId="3145415728" sldId="1549"/>
            <ac:picMk id="4" creationId="{44F3488F-FEEE-484F-A0B8-A6D2BFD05C36}"/>
          </ac:picMkLst>
        </pc:picChg>
        <pc:picChg chg="add del mod">
          <ac:chgData name="" userId="3b99287881d56c4f" providerId="LiveId" clId="{14DB7CA6-AFC2-4A64-80D7-6B0F3D66BE12}" dt="2020-08-03T05:46:32.763" v="5150" actId="478"/>
          <ac:picMkLst>
            <pc:docMk/>
            <pc:sldMk cId="3145415728" sldId="1549"/>
            <ac:picMk id="5" creationId="{05C6E145-92EB-4929-9CC7-2E657D34B167}"/>
          </ac:picMkLst>
        </pc:picChg>
        <pc:picChg chg="add del mod">
          <ac:chgData name="" userId="3b99287881d56c4f" providerId="LiveId" clId="{14DB7CA6-AFC2-4A64-80D7-6B0F3D66BE12}" dt="2020-08-03T05:48:20.884" v="5210" actId="478"/>
          <ac:picMkLst>
            <pc:docMk/>
            <pc:sldMk cId="3145415728" sldId="1549"/>
            <ac:picMk id="7" creationId="{C4EEADBD-BBAF-45C8-B23E-11E2054A1BA6}"/>
          </ac:picMkLst>
        </pc:picChg>
        <pc:picChg chg="add del mod">
          <ac:chgData name="" userId="3b99287881d56c4f" providerId="LiveId" clId="{14DB7CA6-AFC2-4A64-80D7-6B0F3D66BE12}" dt="2020-08-03T05:48:20.247" v="5209" actId="478"/>
          <ac:picMkLst>
            <pc:docMk/>
            <pc:sldMk cId="3145415728" sldId="1549"/>
            <ac:picMk id="9" creationId="{93481A1B-3B2F-4DC7-ABB1-DD18E8535C12}"/>
          </ac:picMkLst>
        </pc:picChg>
        <pc:picChg chg="add mod ord topLvl">
          <ac:chgData name="" userId="3b99287881d56c4f" providerId="LiveId" clId="{14DB7CA6-AFC2-4A64-80D7-6B0F3D66BE12}" dt="2020-08-03T06:24:42.666" v="5349" actId="164"/>
          <ac:picMkLst>
            <pc:docMk/>
            <pc:sldMk cId="3145415728" sldId="1549"/>
            <ac:picMk id="2050" creationId="{82B14C2C-C1EB-4BE8-BB56-425637C2A82B}"/>
          </ac:picMkLst>
        </pc:picChg>
        <pc:picChg chg="add mod ord topLvl">
          <ac:chgData name="" userId="3b99287881d56c4f" providerId="LiveId" clId="{14DB7CA6-AFC2-4A64-80D7-6B0F3D66BE12}" dt="2020-08-03T06:24:37.339" v="5348" actId="164"/>
          <ac:picMkLst>
            <pc:docMk/>
            <pc:sldMk cId="3145415728" sldId="1549"/>
            <ac:picMk id="2052" creationId="{A99AA74B-5BF5-4EE0-B10E-D290D62B05D4}"/>
          </ac:picMkLst>
        </pc:picChg>
      </pc:sldChg>
      <pc:sldChg chg="addSp delSp modSp add modAnim">
        <pc:chgData name="" userId="3b99287881d56c4f" providerId="LiveId" clId="{14DB7CA6-AFC2-4A64-80D7-6B0F3D66BE12}" dt="2020-08-03T17:50:23.793" v="8303" actId="1076"/>
        <pc:sldMkLst>
          <pc:docMk/>
          <pc:sldMk cId="501137818" sldId="1550"/>
        </pc:sldMkLst>
        <pc:spChg chg="mod">
          <ac:chgData name="" userId="3b99287881d56c4f" providerId="LiveId" clId="{14DB7CA6-AFC2-4A64-80D7-6B0F3D66BE12}" dt="2020-08-03T15:57:53.172" v="8110" actId="207"/>
          <ac:spMkLst>
            <pc:docMk/>
            <pc:sldMk cId="501137818" sldId="1550"/>
            <ac:spMk id="2" creationId="{4223F103-483E-A244-898A-2FC596F358C0}"/>
          </ac:spMkLst>
        </pc:spChg>
        <pc:spChg chg="mod">
          <ac:chgData name="" userId="3b99287881d56c4f" providerId="LiveId" clId="{14DB7CA6-AFC2-4A64-80D7-6B0F3D66BE12}" dt="2020-08-03T16:57:03.118" v="8164" actId="20577"/>
          <ac:spMkLst>
            <pc:docMk/>
            <pc:sldMk cId="501137818" sldId="1550"/>
            <ac:spMk id="11" creationId="{DB4B50C9-FACB-4643-9FD1-66BD7DC32705}"/>
          </ac:spMkLst>
        </pc:spChg>
        <pc:spChg chg="add del mod">
          <ac:chgData name="" userId="3b99287881d56c4f" providerId="LiveId" clId="{14DB7CA6-AFC2-4A64-80D7-6B0F3D66BE12}" dt="2020-08-03T12:30:14.790" v="6398" actId="478"/>
          <ac:spMkLst>
            <pc:docMk/>
            <pc:sldMk cId="501137818" sldId="1550"/>
            <ac:spMk id="15" creationId="{8A7ACE2B-1DAD-434C-8EEA-79F916A70EFB}"/>
          </ac:spMkLst>
        </pc:spChg>
        <pc:spChg chg="mod">
          <ac:chgData name="" userId="3b99287881d56c4f" providerId="LiveId" clId="{14DB7CA6-AFC2-4A64-80D7-6B0F3D66BE12}" dt="2020-08-03T17:50:23.793" v="8303" actId="1076"/>
          <ac:spMkLst>
            <pc:docMk/>
            <pc:sldMk cId="501137818" sldId="1550"/>
            <ac:spMk id="63" creationId="{C76D0D5F-2231-4B56-8CE4-BD8F7C30781C}"/>
          </ac:spMkLst>
        </pc:spChg>
        <pc:spChg chg="add mod">
          <ac:chgData name="" userId="3b99287881d56c4f" providerId="LiveId" clId="{14DB7CA6-AFC2-4A64-80D7-6B0F3D66BE12}" dt="2020-08-03T12:19:26.775" v="6237" actId="1076"/>
          <ac:spMkLst>
            <pc:docMk/>
            <pc:sldMk cId="501137818" sldId="1550"/>
            <ac:spMk id="64" creationId="{CC3B8BCC-3398-4BA6-9883-1484625301D9}"/>
          </ac:spMkLst>
        </pc:spChg>
        <pc:spChg chg="add mod">
          <ac:chgData name="" userId="3b99287881d56c4f" providerId="LiveId" clId="{14DB7CA6-AFC2-4A64-80D7-6B0F3D66BE12}" dt="2020-08-03T17:49:51.981" v="8290" actId="20577"/>
          <ac:spMkLst>
            <pc:docMk/>
            <pc:sldMk cId="501137818" sldId="1550"/>
            <ac:spMk id="65" creationId="{195535BF-C92C-464A-BDBA-9E92EA7A9114}"/>
          </ac:spMkLst>
        </pc:spChg>
        <pc:spChg chg="add mod">
          <ac:chgData name="" userId="3b99287881d56c4f" providerId="LiveId" clId="{14DB7CA6-AFC2-4A64-80D7-6B0F3D66BE12}" dt="2020-08-03T17:49:56.251" v="8292" actId="20577"/>
          <ac:spMkLst>
            <pc:docMk/>
            <pc:sldMk cId="501137818" sldId="1550"/>
            <ac:spMk id="66" creationId="{8A6E8D5E-C13A-4421-BBE2-470011A85BC2}"/>
          </ac:spMkLst>
        </pc:spChg>
        <pc:spChg chg="add mod">
          <ac:chgData name="" userId="3b99287881d56c4f" providerId="LiveId" clId="{14DB7CA6-AFC2-4A64-80D7-6B0F3D66BE12}" dt="2020-08-03T12:19:26.775" v="6237" actId="1076"/>
          <ac:spMkLst>
            <pc:docMk/>
            <pc:sldMk cId="501137818" sldId="1550"/>
            <ac:spMk id="67" creationId="{FB82BF27-5E3E-48B2-B269-53B11ABB457C}"/>
          </ac:spMkLst>
        </pc:spChg>
        <pc:spChg chg="add mod">
          <ac:chgData name="" userId="3b99287881d56c4f" providerId="LiveId" clId="{14DB7CA6-AFC2-4A64-80D7-6B0F3D66BE12}" dt="2020-08-03T12:19:39.776" v="6239" actId="1076"/>
          <ac:spMkLst>
            <pc:docMk/>
            <pc:sldMk cId="501137818" sldId="1550"/>
            <ac:spMk id="68" creationId="{9F5401B1-658E-4E5F-8242-E774808F91A7}"/>
          </ac:spMkLst>
        </pc:spChg>
        <pc:spChg chg="add mod ord">
          <ac:chgData name="" userId="3b99287881d56c4f" providerId="LiveId" clId="{14DB7CA6-AFC2-4A64-80D7-6B0F3D66BE12}" dt="2020-08-03T12:20:19.204" v="6246" actId="167"/>
          <ac:spMkLst>
            <pc:docMk/>
            <pc:sldMk cId="501137818" sldId="1550"/>
            <ac:spMk id="76" creationId="{AE71735B-A4D9-4373-A8E4-309A3BEAC920}"/>
          </ac:spMkLst>
        </pc:spChg>
        <pc:spChg chg="add mod">
          <ac:chgData name="" userId="3b99287881d56c4f" providerId="LiveId" clId="{14DB7CA6-AFC2-4A64-80D7-6B0F3D66BE12}" dt="2020-08-03T17:49:45.240" v="8288" actId="20577"/>
          <ac:spMkLst>
            <pc:docMk/>
            <pc:sldMk cId="501137818" sldId="1550"/>
            <ac:spMk id="86" creationId="{3EE65A46-7D6E-499A-B87A-0927D219FA8D}"/>
          </ac:spMkLst>
        </pc:spChg>
        <pc:spChg chg="add mod">
          <ac:chgData name="" userId="3b99287881d56c4f" providerId="LiveId" clId="{14DB7CA6-AFC2-4A64-80D7-6B0F3D66BE12}" dt="2020-08-03T15:37:07.773" v="7949" actId="1076"/>
          <ac:spMkLst>
            <pc:docMk/>
            <pc:sldMk cId="501137818" sldId="1550"/>
            <ac:spMk id="89" creationId="{19DB3398-135E-40C3-B357-BAE299672CD8}"/>
          </ac:spMkLst>
        </pc:spChg>
        <pc:spChg chg="add mod">
          <ac:chgData name="" userId="3b99287881d56c4f" providerId="LiveId" clId="{14DB7CA6-AFC2-4A64-80D7-6B0F3D66BE12}" dt="2020-08-03T15:37:43.373" v="7955" actId="14100"/>
          <ac:spMkLst>
            <pc:docMk/>
            <pc:sldMk cId="501137818" sldId="1550"/>
            <ac:spMk id="90" creationId="{3F45F6B3-9668-4C2A-96C8-B650F5F94568}"/>
          </ac:spMkLst>
        </pc:spChg>
        <pc:spChg chg="mod">
          <ac:chgData name="" userId="3b99287881d56c4f" providerId="LiveId" clId="{14DB7CA6-AFC2-4A64-80D7-6B0F3D66BE12}" dt="2020-08-03T12:21:04.199" v="6256" actId="14100"/>
          <ac:spMkLst>
            <pc:docMk/>
            <pc:sldMk cId="501137818" sldId="1550"/>
            <ac:spMk id="154" creationId="{01921823-C54D-4CE1-AC2E-2AEDF2FF49E3}"/>
          </ac:spMkLst>
        </pc:spChg>
        <pc:spChg chg="mod">
          <ac:chgData name="" userId="3b99287881d56c4f" providerId="LiveId" clId="{14DB7CA6-AFC2-4A64-80D7-6B0F3D66BE12}" dt="2020-08-03T17:49:50.132" v="8289" actId="20577"/>
          <ac:spMkLst>
            <pc:docMk/>
            <pc:sldMk cId="501137818" sldId="1550"/>
            <ac:spMk id="155" creationId="{99CE7476-E534-45DD-BA0D-DEC4481F7BFA}"/>
          </ac:spMkLst>
        </pc:spChg>
        <pc:spChg chg="mod">
          <ac:chgData name="" userId="3b99287881d56c4f" providerId="LiveId" clId="{14DB7CA6-AFC2-4A64-80D7-6B0F3D66BE12}" dt="2020-08-03T17:49:54.869" v="8291" actId="20577"/>
          <ac:spMkLst>
            <pc:docMk/>
            <pc:sldMk cId="501137818" sldId="1550"/>
            <ac:spMk id="158" creationId="{DBF000CA-AA40-4BE9-97D7-FFD2897EF095}"/>
          </ac:spMkLst>
        </pc:spChg>
        <pc:spChg chg="mod">
          <ac:chgData name="" userId="3b99287881d56c4f" providerId="LiveId" clId="{14DB7CA6-AFC2-4A64-80D7-6B0F3D66BE12}" dt="2020-08-03T17:50:10.829" v="8300" actId="20577"/>
          <ac:spMkLst>
            <pc:docMk/>
            <pc:sldMk cId="501137818" sldId="1550"/>
            <ac:spMk id="241" creationId="{6604C24C-CEEC-4C2F-B60C-D727E81BB289}"/>
          </ac:spMkLst>
        </pc:spChg>
        <pc:spChg chg="mod">
          <ac:chgData name="" userId="3b99287881d56c4f" providerId="LiveId" clId="{14DB7CA6-AFC2-4A64-80D7-6B0F3D66BE12}" dt="2020-08-03T17:50:05.954" v="8298" actId="20577"/>
          <ac:spMkLst>
            <pc:docMk/>
            <pc:sldMk cId="501137818" sldId="1550"/>
            <ac:spMk id="256" creationId="{99971298-4C4E-5147-ADFA-2F3E83C15B94}"/>
          </ac:spMkLst>
        </pc:spChg>
        <pc:spChg chg="mod">
          <ac:chgData name="" userId="3b99287881d56c4f" providerId="LiveId" clId="{14DB7CA6-AFC2-4A64-80D7-6B0F3D66BE12}" dt="2020-08-03T17:49:58.858" v="8294" actId="20577"/>
          <ac:spMkLst>
            <pc:docMk/>
            <pc:sldMk cId="501137818" sldId="1550"/>
            <ac:spMk id="258" creationId="{0019D691-24EF-3D46-8A73-59832141B757}"/>
          </ac:spMkLst>
        </pc:spChg>
        <pc:cxnChg chg="add mod">
          <ac:chgData name="" userId="3b99287881d56c4f" providerId="LiveId" clId="{14DB7CA6-AFC2-4A64-80D7-6B0F3D66BE12}" dt="2020-08-03T12:19:59.142" v="6243" actId="1076"/>
          <ac:cxnSpMkLst>
            <pc:docMk/>
            <pc:sldMk cId="501137818" sldId="1550"/>
            <ac:cxnSpMk id="69" creationId="{D1C570E8-B88C-46AD-A3C0-4D596681ECCB}"/>
          </ac:cxnSpMkLst>
        </pc:cxnChg>
        <pc:cxnChg chg="add mod">
          <ac:chgData name="" userId="3b99287881d56c4f" providerId="LiveId" clId="{14DB7CA6-AFC2-4A64-80D7-6B0F3D66BE12}" dt="2020-08-03T12:19:16.911" v="6235" actId="14100"/>
          <ac:cxnSpMkLst>
            <pc:docMk/>
            <pc:sldMk cId="501137818" sldId="1550"/>
            <ac:cxnSpMk id="70" creationId="{81BB0EA8-E680-45D2-8AF9-0F0F8431BA9A}"/>
          </ac:cxnSpMkLst>
        </pc:cxnChg>
        <pc:cxnChg chg="add mod">
          <ac:chgData name="" userId="3b99287881d56c4f" providerId="LiveId" clId="{14DB7CA6-AFC2-4A64-80D7-6B0F3D66BE12}" dt="2020-08-03T12:19:53.678" v="6242" actId="1076"/>
          <ac:cxnSpMkLst>
            <pc:docMk/>
            <pc:sldMk cId="501137818" sldId="1550"/>
            <ac:cxnSpMk id="75" creationId="{084CE877-7E2E-4C73-873E-ABF49A8BB7E4}"/>
          </ac:cxnSpMkLst>
        </pc:cxnChg>
        <pc:cxnChg chg="add mod ord">
          <ac:chgData name="" userId="3b99287881d56c4f" providerId="LiveId" clId="{14DB7CA6-AFC2-4A64-80D7-6B0F3D66BE12}" dt="2020-08-03T12:20:19.204" v="6246" actId="167"/>
          <ac:cxnSpMkLst>
            <pc:docMk/>
            <pc:sldMk cId="501137818" sldId="1550"/>
            <ac:cxnSpMk id="77" creationId="{AB71A236-7625-4C5E-80E1-5773DAB43C9D}"/>
          </ac:cxnSpMkLst>
        </pc:cxnChg>
        <pc:cxnChg chg="add mod">
          <ac:chgData name="" userId="3b99287881d56c4f" providerId="LiveId" clId="{14DB7CA6-AFC2-4A64-80D7-6B0F3D66BE12}" dt="2020-08-03T12:20:43.079" v="6252" actId="14100"/>
          <ac:cxnSpMkLst>
            <pc:docMk/>
            <pc:sldMk cId="501137818" sldId="1550"/>
            <ac:cxnSpMk id="78" creationId="{32448DCA-DC25-4326-A7DC-D4B662226CD3}"/>
          </ac:cxnSpMkLst>
        </pc:cxnChg>
        <pc:cxnChg chg="add mod">
          <ac:chgData name="" userId="3b99287881d56c4f" providerId="LiveId" clId="{14DB7CA6-AFC2-4A64-80D7-6B0F3D66BE12}" dt="2020-08-03T12:20:52.119" v="6255" actId="14100"/>
          <ac:cxnSpMkLst>
            <pc:docMk/>
            <pc:sldMk cId="501137818" sldId="1550"/>
            <ac:cxnSpMk id="81" creationId="{B507BFE0-EF70-4F4B-B465-8E73FF65F8BE}"/>
          </ac:cxnSpMkLst>
        </pc:cxnChg>
        <pc:cxnChg chg="add mod">
          <ac:chgData name="" userId="3b99287881d56c4f" providerId="LiveId" clId="{14DB7CA6-AFC2-4A64-80D7-6B0F3D66BE12}" dt="2020-08-03T17:49:36.122" v="8284" actId="1076"/>
          <ac:cxnSpMkLst>
            <pc:docMk/>
            <pc:sldMk cId="501137818" sldId="1550"/>
            <ac:cxnSpMk id="87" creationId="{98E2D101-3787-4C0F-949A-EE7CD220A0E1}"/>
          </ac:cxnSpMkLst>
        </pc:cxnChg>
        <pc:cxnChg chg="add mod">
          <ac:chgData name="" userId="3b99287881d56c4f" providerId="LiveId" clId="{14DB7CA6-AFC2-4A64-80D7-6B0F3D66BE12}" dt="2020-08-03T17:49:36.122" v="8284" actId="1076"/>
          <ac:cxnSpMkLst>
            <pc:docMk/>
            <pc:sldMk cId="501137818" sldId="1550"/>
            <ac:cxnSpMk id="88" creationId="{41713847-F030-465B-8E65-C5A2CBD19916}"/>
          </ac:cxnSpMkLst>
        </pc:cxnChg>
        <pc:cxnChg chg="add mod">
          <ac:chgData name="" userId="3b99287881d56c4f" providerId="LiveId" clId="{14DB7CA6-AFC2-4A64-80D7-6B0F3D66BE12}" dt="2020-08-03T15:38:26.693" v="7958" actId="14100"/>
          <ac:cxnSpMkLst>
            <pc:docMk/>
            <pc:sldMk cId="501137818" sldId="1550"/>
            <ac:cxnSpMk id="91" creationId="{565AAD70-B885-48B1-8CC9-7FD0DC399C32}"/>
          </ac:cxnSpMkLst>
        </pc:cxnChg>
        <pc:cxnChg chg="mod">
          <ac:chgData name="" userId="3b99287881d56c4f" providerId="LiveId" clId="{14DB7CA6-AFC2-4A64-80D7-6B0F3D66BE12}" dt="2020-08-03T12:24:49.719" v="6320" actId="14100"/>
          <ac:cxnSpMkLst>
            <pc:docMk/>
            <pc:sldMk cId="501137818" sldId="1550"/>
            <ac:cxnSpMk id="260" creationId="{324757A6-9FB1-C747-B05E-7F33555FBD6B}"/>
          </ac:cxnSpMkLst>
        </pc:cxnChg>
      </pc:sldChg>
      <pc:sldChg chg="addSp delSp modSp add">
        <pc:chgData name="" userId="3b99287881d56c4f" providerId="LiveId" clId="{14DB7CA6-AFC2-4A64-80D7-6B0F3D66BE12}" dt="2020-08-03T13:36:58.497" v="6810" actId="14100"/>
        <pc:sldMkLst>
          <pc:docMk/>
          <pc:sldMk cId="984831940" sldId="1552"/>
        </pc:sldMkLst>
        <pc:spChg chg="mod">
          <ac:chgData name="" userId="3b99287881d56c4f" providerId="LiveId" clId="{14DB7CA6-AFC2-4A64-80D7-6B0F3D66BE12}" dt="2020-08-03T13:28:56.391" v="6700"/>
          <ac:spMkLst>
            <pc:docMk/>
            <pc:sldMk cId="984831940" sldId="1552"/>
            <ac:spMk id="5" creationId="{5280082E-34F2-1043-959A-3048A6141738}"/>
          </ac:spMkLst>
        </pc:spChg>
        <pc:spChg chg="mod">
          <ac:chgData name="" userId="3b99287881d56c4f" providerId="LiveId" clId="{14DB7CA6-AFC2-4A64-80D7-6B0F3D66BE12}" dt="2020-08-03T13:35:44.889" v="6790" actId="1076"/>
          <ac:spMkLst>
            <pc:docMk/>
            <pc:sldMk cId="984831940" sldId="1552"/>
            <ac:spMk id="145" creationId="{E26728F5-A515-4544-AE9B-173B262BAAA1}"/>
          </ac:spMkLst>
        </pc:spChg>
        <pc:spChg chg="mod">
          <ac:chgData name="" userId="3b99287881d56c4f" providerId="LiveId" clId="{14DB7CA6-AFC2-4A64-80D7-6B0F3D66BE12}" dt="2020-08-03T13:35:58.535" v="6791" actId="20577"/>
          <ac:spMkLst>
            <pc:docMk/>
            <pc:sldMk cId="984831940" sldId="1552"/>
            <ac:spMk id="531" creationId="{9E8FCEB3-ED07-C846-B6DD-8153A3DEA944}"/>
          </ac:spMkLst>
        </pc:spChg>
        <pc:spChg chg="mod">
          <ac:chgData name="" userId="3b99287881d56c4f" providerId="LiveId" clId="{14DB7CA6-AFC2-4A64-80D7-6B0F3D66BE12}" dt="2020-08-03T13:36:04.887" v="6793" actId="20577"/>
          <ac:spMkLst>
            <pc:docMk/>
            <pc:sldMk cId="984831940" sldId="1552"/>
            <ac:spMk id="532" creationId="{0342FB10-2002-184F-9E51-D97E81DC8D1D}"/>
          </ac:spMkLst>
        </pc:spChg>
        <pc:spChg chg="mod">
          <ac:chgData name="" userId="3b99287881d56c4f" providerId="LiveId" clId="{14DB7CA6-AFC2-4A64-80D7-6B0F3D66BE12}" dt="2020-08-03T13:36:35.010" v="6809" actId="20577"/>
          <ac:spMkLst>
            <pc:docMk/>
            <pc:sldMk cId="984831940" sldId="1552"/>
            <ac:spMk id="533" creationId="{77383B57-B978-4743-AC06-09A7796BFEFC}"/>
          </ac:spMkLst>
        </pc:spChg>
        <pc:spChg chg="mod">
          <ac:chgData name="" userId="3b99287881d56c4f" providerId="LiveId" clId="{14DB7CA6-AFC2-4A64-80D7-6B0F3D66BE12}" dt="2020-08-03T13:36:15.765" v="6800" actId="20577"/>
          <ac:spMkLst>
            <pc:docMk/>
            <pc:sldMk cId="984831940" sldId="1552"/>
            <ac:spMk id="534" creationId="{9D95F2B7-54F9-E844-92F4-CF97A0E06773}"/>
          </ac:spMkLst>
        </pc:spChg>
        <pc:spChg chg="mod">
          <ac:chgData name="" userId="3b99287881d56c4f" providerId="LiveId" clId="{14DB7CA6-AFC2-4A64-80D7-6B0F3D66BE12}" dt="2020-08-03T13:36:20.944" v="6802" actId="20577"/>
          <ac:spMkLst>
            <pc:docMk/>
            <pc:sldMk cId="984831940" sldId="1552"/>
            <ac:spMk id="535" creationId="{8E1D41F4-5D20-7943-AE4C-45139871E4D4}"/>
          </ac:spMkLst>
        </pc:spChg>
        <pc:spChg chg="mod">
          <ac:chgData name="" userId="3b99287881d56c4f" providerId="LiveId" clId="{14DB7CA6-AFC2-4A64-80D7-6B0F3D66BE12}" dt="2020-08-03T13:36:27.833" v="6807" actId="20577"/>
          <ac:spMkLst>
            <pc:docMk/>
            <pc:sldMk cId="984831940" sldId="1552"/>
            <ac:spMk id="536" creationId="{305001E4-32AE-C745-AE3D-2675C254CDDD}"/>
          </ac:spMkLst>
        </pc:spChg>
        <pc:picChg chg="add mod modCrop">
          <ac:chgData name="" userId="3b99287881d56c4f" providerId="LiveId" clId="{14DB7CA6-AFC2-4A64-80D7-6B0F3D66BE12}" dt="2020-08-03T13:31:05.913" v="6708" actId="1076"/>
          <ac:picMkLst>
            <pc:docMk/>
            <pc:sldMk cId="984831940" sldId="1552"/>
            <ac:picMk id="3" creationId="{8375FD35-94FF-4BE2-81CA-EE71D9A4D044}"/>
          </ac:picMkLst>
        </pc:picChg>
        <pc:picChg chg="add mod">
          <ac:chgData name="" userId="3b99287881d56c4f" providerId="LiveId" clId="{14DB7CA6-AFC2-4A64-80D7-6B0F3D66BE12}" dt="2020-08-03T13:35:19.001" v="6772" actId="1076"/>
          <ac:picMkLst>
            <pc:docMk/>
            <pc:sldMk cId="984831940" sldId="1552"/>
            <ac:picMk id="6" creationId="{A64B5AAA-5694-4C39-9B7F-595FD9F89E68}"/>
          </ac:picMkLst>
        </pc:picChg>
        <pc:picChg chg="del">
          <ac:chgData name="" userId="3b99287881d56c4f" providerId="LiveId" clId="{14DB7CA6-AFC2-4A64-80D7-6B0F3D66BE12}" dt="2020-08-03T13:31:02.270" v="6707" actId="478"/>
          <ac:picMkLst>
            <pc:docMk/>
            <pc:sldMk cId="984831940" sldId="1552"/>
            <ac:picMk id="9" creationId="{F1E3B3F9-5941-4357-8770-94C0AC02B467}"/>
          </ac:picMkLst>
        </pc:picChg>
        <pc:picChg chg="add mod modCrop">
          <ac:chgData name="" userId="3b99287881d56c4f" providerId="LiveId" clId="{14DB7CA6-AFC2-4A64-80D7-6B0F3D66BE12}" dt="2020-08-03T13:31:37.561" v="6716" actId="1076"/>
          <ac:picMkLst>
            <pc:docMk/>
            <pc:sldMk cId="984831940" sldId="1552"/>
            <ac:picMk id="148" creationId="{D0ED9C71-415D-42BD-96B1-192C0CE4B228}"/>
          </ac:picMkLst>
        </pc:picChg>
        <pc:picChg chg="add mod modCrop">
          <ac:chgData name="" userId="3b99287881d56c4f" providerId="LiveId" clId="{14DB7CA6-AFC2-4A64-80D7-6B0F3D66BE12}" dt="2020-08-03T13:32:06.873" v="6725" actId="1076"/>
          <ac:picMkLst>
            <pc:docMk/>
            <pc:sldMk cId="984831940" sldId="1552"/>
            <ac:picMk id="149" creationId="{210E3841-4482-488C-9AEF-66E14A74EACC}"/>
          </ac:picMkLst>
        </pc:picChg>
        <pc:picChg chg="add mod modCrop">
          <ac:chgData name="" userId="3b99287881d56c4f" providerId="LiveId" clId="{14DB7CA6-AFC2-4A64-80D7-6B0F3D66BE12}" dt="2020-08-03T13:32:39.730" v="6734" actId="1076"/>
          <ac:picMkLst>
            <pc:docMk/>
            <pc:sldMk cId="984831940" sldId="1552"/>
            <ac:picMk id="150" creationId="{D781F9F5-DFE3-423B-8C70-932BBADB0DB3}"/>
          </ac:picMkLst>
        </pc:picChg>
        <pc:picChg chg="add mod modCrop">
          <ac:chgData name="" userId="3b99287881d56c4f" providerId="LiveId" clId="{14DB7CA6-AFC2-4A64-80D7-6B0F3D66BE12}" dt="2020-08-03T13:33:11.170" v="6743" actId="1076"/>
          <ac:picMkLst>
            <pc:docMk/>
            <pc:sldMk cId="984831940" sldId="1552"/>
            <ac:picMk id="151" creationId="{FF703E5D-C969-40E2-B6C1-49505D7BDC9D}"/>
          </ac:picMkLst>
        </pc:picChg>
        <pc:picChg chg="del">
          <ac:chgData name="" userId="3b99287881d56c4f" providerId="LiveId" clId="{14DB7CA6-AFC2-4A64-80D7-6B0F3D66BE12}" dt="2020-08-03T13:32:02.325" v="6724" actId="478"/>
          <ac:picMkLst>
            <pc:docMk/>
            <pc:sldMk cId="984831940" sldId="1552"/>
            <ac:picMk id="152" creationId="{45B5B5A9-4117-411E-B8D6-52E98B4ABE92}"/>
          </ac:picMkLst>
        </pc:picChg>
        <pc:picChg chg="del">
          <ac:chgData name="" userId="3b99287881d56c4f" providerId="LiveId" clId="{14DB7CA6-AFC2-4A64-80D7-6B0F3D66BE12}" dt="2020-08-03T13:31:34.217" v="6715" actId="478"/>
          <ac:picMkLst>
            <pc:docMk/>
            <pc:sldMk cId="984831940" sldId="1552"/>
            <ac:picMk id="153" creationId="{39C6F54D-1A8F-4EA0-B829-0B17F115955B}"/>
          </ac:picMkLst>
        </pc:picChg>
        <pc:picChg chg="del">
          <ac:chgData name="" userId="3b99287881d56c4f" providerId="LiveId" clId="{14DB7CA6-AFC2-4A64-80D7-6B0F3D66BE12}" dt="2020-08-03T13:34:09.435" v="6761" actId="478"/>
          <ac:picMkLst>
            <pc:docMk/>
            <pc:sldMk cId="984831940" sldId="1552"/>
            <ac:picMk id="154" creationId="{BF9E7000-F1A1-4B90-BD26-AE507F9785BA}"/>
          </ac:picMkLst>
        </pc:picChg>
        <pc:picChg chg="del">
          <ac:chgData name="" userId="3b99287881d56c4f" providerId="LiveId" clId="{14DB7CA6-AFC2-4A64-80D7-6B0F3D66BE12}" dt="2020-08-03T13:32:33.350" v="6732" actId="478"/>
          <ac:picMkLst>
            <pc:docMk/>
            <pc:sldMk cId="984831940" sldId="1552"/>
            <ac:picMk id="155" creationId="{4FD6C7A1-BDC6-42C2-84C6-CDEE3ED46350}"/>
          </ac:picMkLst>
        </pc:picChg>
        <pc:picChg chg="del">
          <ac:chgData name="" userId="3b99287881d56c4f" providerId="LiveId" clId="{14DB7CA6-AFC2-4A64-80D7-6B0F3D66BE12}" dt="2020-08-03T13:32:44.911" v="6738" actId="478"/>
          <ac:picMkLst>
            <pc:docMk/>
            <pc:sldMk cId="984831940" sldId="1552"/>
            <ac:picMk id="156" creationId="{DCA7ACB5-C1B1-4FBB-A778-07AC67EE9EC6}"/>
          </ac:picMkLst>
        </pc:picChg>
        <pc:picChg chg="del">
          <ac:chgData name="" userId="3b99287881d56c4f" providerId="LiveId" clId="{14DB7CA6-AFC2-4A64-80D7-6B0F3D66BE12}" dt="2020-08-03T13:34:00.389" v="6758" actId="478"/>
          <ac:picMkLst>
            <pc:docMk/>
            <pc:sldMk cId="984831940" sldId="1552"/>
            <ac:picMk id="157" creationId="{9F75B6AC-528A-4BF8-AC9C-B07CE91A3F21}"/>
          </ac:picMkLst>
        </pc:picChg>
        <pc:picChg chg="add mod modCrop">
          <ac:chgData name="" userId="3b99287881d56c4f" providerId="LiveId" clId="{14DB7CA6-AFC2-4A64-80D7-6B0F3D66BE12}" dt="2020-08-03T13:34:05.745" v="6759" actId="1076"/>
          <ac:picMkLst>
            <pc:docMk/>
            <pc:sldMk cId="984831940" sldId="1552"/>
            <ac:picMk id="158" creationId="{A882FA66-EE10-4BEC-B57C-3DAFBD4134EC}"/>
          </ac:picMkLst>
        </pc:picChg>
        <pc:picChg chg="add mod modCrop">
          <ac:chgData name="" userId="3b99287881d56c4f" providerId="LiveId" clId="{14DB7CA6-AFC2-4A64-80D7-6B0F3D66BE12}" dt="2020-08-03T13:34:36.233" v="6768" actId="1076"/>
          <ac:picMkLst>
            <pc:docMk/>
            <pc:sldMk cId="984831940" sldId="1552"/>
            <ac:picMk id="159" creationId="{4420F394-DD2B-4C17-B02A-878C78684B7B}"/>
          </ac:picMkLst>
        </pc:picChg>
        <pc:picChg chg="del">
          <ac:chgData name="" userId="3b99287881d56c4f" providerId="LiveId" clId="{14DB7CA6-AFC2-4A64-80D7-6B0F3D66BE12}" dt="2020-08-03T13:34:40.450" v="6769" actId="478"/>
          <ac:picMkLst>
            <pc:docMk/>
            <pc:sldMk cId="984831940" sldId="1552"/>
            <ac:picMk id="721" creationId="{7AD303D2-E8FF-4D29-ACB4-D19D48902832}"/>
          </ac:picMkLst>
        </pc:picChg>
        <pc:cxnChg chg="mod">
          <ac:chgData name="" userId="3b99287881d56c4f" providerId="LiveId" clId="{14DB7CA6-AFC2-4A64-80D7-6B0F3D66BE12}" dt="2020-08-03T13:36:58.497" v="6810" actId="14100"/>
          <ac:cxnSpMkLst>
            <pc:docMk/>
            <pc:sldMk cId="984831940" sldId="1552"/>
            <ac:cxnSpMk id="334" creationId="{1DDA7757-2B4B-3C43-A7A2-A90BA1C752A3}"/>
          </ac:cxnSpMkLst>
        </pc:cxnChg>
      </pc:sldChg>
      <pc:sldChg chg="addSp delSp modSp add modAnim">
        <pc:chgData name="" userId="3b99287881d56c4f" providerId="LiveId" clId="{14DB7CA6-AFC2-4A64-80D7-6B0F3D66BE12}" dt="2020-08-03T17:53:52.475" v="8351" actId="20577"/>
        <pc:sldMkLst>
          <pc:docMk/>
          <pc:sldMk cId="2939278995" sldId="1553"/>
        </pc:sldMkLst>
        <pc:spChg chg="mod">
          <ac:chgData name="" userId="3b99287881d56c4f" providerId="LiveId" clId="{14DB7CA6-AFC2-4A64-80D7-6B0F3D66BE12}" dt="2020-08-03T15:31:10.673" v="7884"/>
          <ac:spMkLst>
            <pc:docMk/>
            <pc:sldMk cId="2939278995" sldId="1553"/>
            <ac:spMk id="2" creationId="{4223F103-483E-A244-898A-2FC596F358C0}"/>
          </ac:spMkLst>
        </pc:spChg>
        <pc:spChg chg="mod">
          <ac:chgData name="" userId="3b99287881d56c4f" providerId="LiveId" clId="{14DB7CA6-AFC2-4A64-80D7-6B0F3D66BE12}" dt="2020-08-03T15:30:51.266" v="7882" actId="20577"/>
          <ac:spMkLst>
            <pc:docMk/>
            <pc:sldMk cId="2939278995" sldId="1553"/>
            <ac:spMk id="5" creationId="{4492BDE8-8104-534D-83AC-DA1D725342AB}"/>
          </ac:spMkLst>
        </pc:spChg>
        <pc:spChg chg="del">
          <ac:chgData name="" userId="3b99287881d56c4f" providerId="LiveId" clId="{14DB7CA6-AFC2-4A64-80D7-6B0F3D66BE12}" dt="2020-08-03T15:28:02.046" v="7859" actId="478"/>
          <ac:spMkLst>
            <pc:docMk/>
            <pc:sldMk cId="2939278995" sldId="1553"/>
            <ac:spMk id="9" creationId="{A1CEF79D-E376-AB48-B23D-109E43BE345F}"/>
          </ac:spMkLst>
        </pc:spChg>
        <pc:spChg chg="del">
          <ac:chgData name="" userId="3b99287881d56c4f" providerId="LiveId" clId="{14DB7CA6-AFC2-4A64-80D7-6B0F3D66BE12}" dt="2020-08-03T15:28:03.820" v="7860" actId="478"/>
          <ac:spMkLst>
            <pc:docMk/>
            <pc:sldMk cId="2939278995" sldId="1553"/>
            <ac:spMk id="10" creationId="{FAF5B0C2-5706-E34B-8CA8-5D0FBC2105A2}"/>
          </ac:spMkLst>
        </pc:spChg>
        <pc:spChg chg="add">
          <ac:chgData name="" userId="3b99287881d56c4f" providerId="LiveId" clId="{14DB7CA6-AFC2-4A64-80D7-6B0F3D66BE12}" dt="2020-08-03T15:25:22.993" v="7842"/>
          <ac:spMkLst>
            <pc:docMk/>
            <pc:sldMk cId="2939278995" sldId="1553"/>
            <ac:spMk id="123" creationId="{E3EF4830-BEFA-4029-A293-21B230E11462}"/>
          </ac:spMkLst>
        </pc:spChg>
        <pc:spChg chg="add">
          <ac:chgData name="" userId="3b99287881d56c4f" providerId="LiveId" clId="{14DB7CA6-AFC2-4A64-80D7-6B0F3D66BE12}" dt="2020-08-03T15:25:22.993" v="7842"/>
          <ac:spMkLst>
            <pc:docMk/>
            <pc:sldMk cId="2939278995" sldId="1553"/>
            <ac:spMk id="124" creationId="{005ABEFD-1CDE-4D7D-889B-F62A386FE8AC}"/>
          </ac:spMkLst>
        </pc:spChg>
        <pc:spChg chg="add mod">
          <ac:chgData name="" userId="3b99287881d56c4f" providerId="LiveId" clId="{14DB7CA6-AFC2-4A64-80D7-6B0F3D66BE12}" dt="2020-08-03T17:53:10.567" v="8331" actId="20577"/>
          <ac:spMkLst>
            <pc:docMk/>
            <pc:sldMk cId="2939278995" sldId="1553"/>
            <ac:spMk id="125" creationId="{8CF2E183-EABF-4AFF-A423-53BBB174C946}"/>
          </ac:spMkLst>
        </pc:spChg>
        <pc:spChg chg="add mod">
          <ac:chgData name="" userId="3b99287881d56c4f" providerId="LiveId" clId="{14DB7CA6-AFC2-4A64-80D7-6B0F3D66BE12}" dt="2020-08-03T17:53:33.257" v="8339" actId="20577"/>
          <ac:spMkLst>
            <pc:docMk/>
            <pc:sldMk cId="2939278995" sldId="1553"/>
            <ac:spMk id="126" creationId="{DD94F6A9-9538-4AB3-B930-DD58FE215306}"/>
          </ac:spMkLst>
        </pc:spChg>
        <pc:spChg chg="add mod">
          <ac:chgData name="" userId="3b99287881d56c4f" providerId="LiveId" clId="{14DB7CA6-AFC2-4A64-80D7-6B0F3D66BE12}" dt="2020-08-03T15:33:16.460" v="7889" actId="14100"/>
          <ac:spMkLst>
            <pc:docMk/>
            <pc:sldMk cId="2939278995" sldId="1553"/>
            <ac:spMk id="127" creationId="{8BA19B9E-E752-4F74-B9F2-D24EB8962071}"/>
          </ac:spMkLst>
        </pc:spChg>
        <pc:spChg chg="mod">
          <ac:chgData name="" userId="3b99287881d56c4f" providerId="LiveId" clId="{14DB7CA6-AFC2-4A64-80D7-6B0F3D66BE12}" dt="2020-08-03T17:53:52.475" v="8351" actId="20577"/>
          <ac:spMkLst>
            <pc:docMk/>
            <pc:sldMk cId="2939278995" sldId="1553"/>
            <ac:spMk id="149" creationId="{5139EF49-D3DA-4F7A-BB44-EEABB580B636}"/>
          </ac:spMkLst>
        </pc:spChg>
        <pc:spChg chg="mod">
          <ac:chgData name="" userId="3b99287881d56c4f" providerId="LiveId" clId="{14DB7CA6-AFC2-4A64-80D7-6B0F3D66BE12}" dt="2020-08-03T17:53:51.091" v="8350" actId="20577"/>
          <ac:spMkLst>
            <pc:docMk/>
            <pc:sldMk cId="2939278995" sldId="1553"/>
            <ac:spMk id="150" creationId="{CEFAC856-8E64-4CA3-B699-7E21703A88E8}"/>
          </ac:spMkLst>
        </pc:spChg>
        <pc:spChg chg="mod">
          <ac:chgData name="" userId="3b99287881d56c4f" providerId="LiveId" clId="{14DB7CA6-AFC2-4A64-80D7-6B0F3D66BE12}" dt="2020-08-03T17:53:49.569" v="8349" actId="20577"/>
          <ac:spMkLst>
            <pc:docMk/>
            <pc:sldMk cId="2939278995" sldId="1553"/>
            <ac:spMk id="151" creationId="{4F03702D-852D-4F94-AB43-91D5710CB692}"/>
          </ac:spMkLst>
        </pc:spChg>
        <pc:spChg chg="mod">
          <ac:chgData name="" userId="3b99287881d56c4f" providerId="LiveId" clId="{14DB7CA6-AFC2-4A64-80D7-6B0F3D66BE12}" dt="2020-08-03T17:53:47.982" v="8348" actId="20577"/>
          <ac:spMkLst>
            <pc:docMk/>
            <pc:sldMk cId="2939278995" sldId="1553"/>
            <ac:spMk id="152" creationId="{003155AF-6AC1-4AB0-9B41-1C00FD353A4E}"/>
          </ac:spMkLst>
        </pc:spChg>
        <pc:spChg chg="mod">
          <ac:chgData name="" userId="3b99287881d56c4f" providerId="LiveId" clId="{14DB7CA6-AFC2-4A64-80D7-6B0F3D66BE12}" dt="2020-08-03T17:53:43.897" v="8346" actId="20577"/>
          <ac:spMkLst>
            <pc:docMk/>
            <pc:sldMk cId="2939278995" sldId="1553"/>
            <ac:spMk id="155" creationId="{496E2DFE-E24B-4295-9312-942D3D2F3C28}"/>
          </ac:spMkLst>
        </pc:spChg>
        <pc:spChg chg="mod">
          <ac:chgData name="" userId="3b99287881d56c4f" providerId="LiveId" clId="{14DB7CA6-AFC2-4A64-80D7-6B0F3D66BE12}" dt="2020-08-03T17:53:42.370" v="8345" actId="20577"/>
          <ac:spMkLst>
            <pc:docMk/>
            <pc:sldMk cId="2939278995" sldId="1553"/>
            <ac:spMk id="156" creationId="{0D8412A2-6899-478B-83E6-541B9B41D070}"/>
          </ac:spMkLst>
        </pc:spChg>
        <pc:spChg chg="mod">
          <ac:chgData name="" userId="3b99287881d56c4f" providerId="LiveId" clId="{14DB7CA6-AFC2-4A64-80D7-6B0F3D66BE12}" dt="2020-08-03T17:53:41.250" v="8344" actId="20577"/>
          <ac:spMkLst>
            <pc:docMk/>
            <pc:sldMk cId="2939278995" sldId="1553"/>
            <ac:spMk id="157" creationId="{262D04CA-3DA8-4C97-90EF-838285F702A3}"/>
          </ac:spMkLst>
        </pc:spChg>
        <pc:spChg chg="mod">
          <ac:chgData name="" userId="3b99287881d56c4f" providerId="LiveId" clId="{14DB7CA6-AFC2-4A64-80D7-6B0F3D66BE12}" dt="2020-08-03T17:53:46.244" v="8347" actId="20577"/>
          <ac:spMkLst>
            <pc:docMk/>
            <pc:sldMk cId="2939278995" sldId="1553"/>
            <ac:spMk id="158" creationId="{8B803734-4A9C-4490-BAC2-42A4DD549CCB}"/>
          </ac:spMkLst>
        </pc:spChg>
        <pc:spChg chg="del">
          <ac:chgData name="" userId="3b99287881d56c4f" providerId="LiveId" clId="{14DB7CA6-AFC2-4A64-80D7-6B0F3D66BE12}" dt="2020-08-03T15:28:10.431" v="7861" actId="478"/>
          <ac:spMkLst>
            <pc:docMk/>
            <pc:sldMk cId="2939278995" sldId="1553"/>
            <ac:spMk id="159" creationId="{D3636E4F-527A-4018-8384-2E93E3ABC3F8}"/>
          </ac:spMkLst>
        </pc:spChg>
        <pc:spChg chg="mod">
          <ac:chgData name="" userId="3b99287881d56c4f" providerId="LiveId" clId="{14DB7CA6-AFC2-4A64-80D7-6B0F3D66BE12}" dt="2020-08-03T17:53:22.086" v="8333" actId="20577"/>
          <ac:spMkLst>
            <pc:docMk/>
            <pc:sldMk cId="2939278995" sldId="1553"/>
            <ac:spMk id="160" creationId="{4E8B1407-B0D5-4A55-9843-97B4D7E428D2}"/>
          </ac:spMkLst>
        </pc:spChg>
        <pc:spChg chg="del">
          <ac:chgData name="" userId="3b99287881d56c4f" providerId="LiveId" clId="{14DB7CA6-AFC2-4A64-80D7-6B0F3D66BE12}" dt="2020-08-03T15:25:22.545" v="7841" actId="478"/>
          <ac:spMkLst>
            <pc:docMk/>
            <pc:sldMk cId="2939278995" sldId="1553"/>
            <ac:spMk id="164" creationId="{78149EBF-1055-4105-AC70-7040EAE13DFA}"/>
          </ac:spMkLst>
        </pc:spChg>
        <pc:spChg chg="del">
          <ac:chgData name="" userId="3b99287881d56c4f" providerId="LiveId" clId="{14DB7CA6-AFC2-4A64-80D7-6B0F3D66BE12}" dt="2020-08-03T15:25:22.545" v="7841" actId="478"/>
          <ac:spMkLst>
            <pc:docMk/>
            <pc:sldMk cId="2939278995" sldId="1553"/>
            <ac:spMk id="176" creationId="{31122169-8DFD-4D6B-8478-1D7DE8CDCE04}"/>
          </ac:spMkLst>
        </pc:spChg>
        <pc:spChg chg="del">
          <ac:chgData name="" userId="3b99287881d56c4f" providerId="LiveId" clId="{14DB7CA6-AFC2-4A64-80D7-6B0F3D66BE12}" dt="2020-08-03T15:25:22.545" v="7841" actId="478"/>
          <ac:spMkLst>
            <pc:docMk/>
            <pc:sldMk cId="2939278995" sldId="1553"/>
            <ac:spMk id="185" creationId="{100EDE60-C22B-4D83-B52E-9E6AD436C0A9}"/>
          </ac:spMkLst>
        </pc:spChg>
        <pc:spChg chg="del">
          <ac:chgData name="" userId="3b99287881d56c4f" providerId="LiveId" clId="{14DB7CA6-AFC2-4A64-80D7-6B0F3D66BE12}" dt="2020-08-03T15:25:22.545" v="7841" actId="478"/>
          <ac:spMkLst>
            <pc:docMk/>
            <pc:sldMk cId="2939278995" sldId="1553"/>
            <ac:spMk id="219" creationId="{4F4CF096-4D36-43AF-9E03-D694AFAD96F4}"/>
          </ac:spMkLst>
        </pc:spChg>
        <pc:spChg chg="mod">
          <ac:chgData name="" userId="3b99287881d56c4f" providerId="LiveId" clId="{14DB7CA6-AFC2-4A64-80D7-6B0F3D66BE12}" dt="2020-08-03T17:53:29.374" v="8337" actId="20577"/>
          <ac:spMkLst>
            <pc:docMk/>
            <pc:sldMk cId="2939278995" sldId="1553"/>
            <ac:spMk id="258" creationId="{0019D691-24EF-3D46-8A73-59832141B757}"/>
          </ac:spMkLst>
        </pc:spChg>
        <pc:spChg chg="mod">
          <ac:chgData name="" userId="3b99287881d56c4f" providerId="LiveId" clId="{14DB7CA6-AFC2-4A64-80D7-6B0F3D66BE12}" dt="2020-08-03T17:53:39.213" v="8343" actId="20577"/>
          <ac:spMkLst>
            <pc:docMk/>
            <pc:sldMk cId="2939278995" sldId="1553"/>
            <ac:spMk id="259" creationId="{0DA416A4-36AE-6341-A066-5F8738841DD8}"/>
          </ac:spMkLst>
        </pc:spChg>
        <pc:picChg chg="del">
          <ac:chgData name="" userId="3b99287881d56c4f" providerId="LiveId" clId="{14DB7CA6-AFC2-4A64-80D7-6B0F3D66BE12}" dt="2020-08-03T15:25:22.545" v="7841" actId="478"/>
          <ac:picMkLst>
            <pc:docMk/>
            <pc:sldMk cId="2939278995" sldId="1553"/>
            <ac:picMk id="7" creationId="{21294986-CFD9-2942-A813-D3FF29E32638}"/>
          </ac:picMkLst>
        </pc:picChg>
        <pc:picChg chg="del">
          <ac:chgData name="" userId="3b99287881d56c4f" providerId="LiveId" clId="{14DB7CA6-AFC2-4A64-80D7-6B0F3D66BE12}" dt="2020-08-03T15:25:22.545" v="7841" actId="478"/>
          <ac:picMkLst>
            <pc:docMk/>
            <pc:sldMk cId="2939278995" sldId="1553"/>
            <ac:picMk id="99" creationId="{1F54415C-23C3-46D3-B304-B779BA3496AC}"/>
          </ac:picMkLst>
        </pc:picChg>
        <pc:picChg chg="del">
          <ac:chgData name="" userId="3b99287881d56c4f" providerId="LiveId" clId="{14DB7CA6-AFC2-4A64-80D7-6B0F3D66BE12}" dt="2020-08-03T15:25:22.545" v="7841" actId="478"/>
          <ac:picMkLst>
            <pc:docMk/>
            <pc:sldMk cId="2939278995" sldId="1553"/>
            <ac:picMk id="100" creationId="{69A41362-86E9-4921-A61A-FD8FD7FA33DA}"/>
          </ac:picMkLst>
        </pc:picChg>
        <pc:picChg chg="del">
          <ac:chgData name="" userId="3b99287881d56c4f" providerId="LiveId" clId="{14DB7CA6-AFC2-4A64-80D7-6B0F3D66BE12}" dt="2020-08-03T15:25:22.545" v="7841" actId="478"/>
          <ac:picMkLst>
            <pc:docMk/>
            <pc:sldMk cId="2939278995" sldId="1553"/>
            <ac:picMk id="101" creationId="{82A8BDFD-CCCD-4B76-B8DC-6B85DCB3B374}"/>
          </ac:picMkLst>
        </pc:picChg>
        <pc:picChg chg="add ord">
          <ac:chgData name="" userId="3b99287881d56c4f" providerId="LiveId" clId="{14DB7CA6-AFC2-4A64-80D7-6B0F3D66BE12}" dt="2020-08-03T15:25:29.576" v="7843" actId="167"/>
          <ac:picMkLst>
            <pc:docMk/>
            <pc:sldMk cId="2939278995" sldId="1553"/>
            <ac:picMk id="119" creationId="{92F3AD56-9919-4376-86D1-D7F788EDD7FB}"/>
          </ac:picMkLst>
        </pc:picChg>
        <pc:picChg chg="del">
          <ac:chgData name="" userId="3b99287881d56c4f" providerId="LiveId" clId="{14DB7CA6-AFC2-4A64-80D7-6B0F3D66BE12}" dt="2020-08-03T15:24:49.520" v="7839" actId="478"/>
          <ac:picMkLst>
            <pc:docMk/>
            <pc:sldMk cId="2939278995" sldId="1553"/>
            <ac:picMk id="3074" creationId="{F385AFF2-DA32-4874-9D8D-5BF7FA4627C7}"/>
          </ac:picMkLst>
        </pc:picChg>
        <pc:cxnChg chg="add mod">
          <ac:chgData name="" userId="3b99287881d56c4f" providerId="LiveId" clId="{14DB7CA6-AFC2-4A64-80D7-6B0F3D66BE12}" dt="2020-08-03T17:53:02.145" v="8328" actId="14100"/>
          <ac:cxnSpMkLst>
            <pc:docMk/>
            <pc:sldMk cId="2939278995" sldId="1553"/>
            <ac:cxnSpMk id="128" creationId="{90578DF7-0A82-43A7-B105-08EEBDA79A9C}"/>
          </ac:cxnSpMkLst>
        </pc:cxnChg>
        <pc:cxnChg chg="mod">
          <ac:chgData name="" userId="3b99287881d56c4f" providerId="LiveId" clId="{14DB7CA6-AFC2-4A64-80D7-6B0F3D66BE12}" dt="2020-08-03T17:53:16.817" v="8332" actId="1076"/>
          <ac:cxnSpMkLst>
            <pc:docMk/>
            <pc:sldMk cId="2939278995" sldId="1553"/>
            <ac:cxnSpMk id="161" creationId="{AA91D341-0324-424B-860D-3624CF2D0981}"/>
          </ac:cxnSpMkLst>
        </pc:cxnChg>
        <pc:cxnChg chg="mod">
          <ac:chgData name="" userId="3b99287881d56c4f" providerId="LiveId" clId="{14DB7CA6-AFC2-4A64-80D7-6B0F3D66BE12}" dt="2020-08-03T17:53:16.817" v="8332" actId="1076"/>
          <ac:cxnSpMkLst>
            <pc:docMk/>
            <pc:sldMk cId="2939278995" sldId="1553"/>
            <ac:cxnSpMk id="168" creationId="{5BB8529C-3C83-4439-93D5-0BE46EA7BA5C}"/>
          </ac:cxnSpMkLst>
        </pc:cxnChg>
        <pc:cxnChg chg="mod">
          <ac:chgData name="" userId="3b99287881d56c4f" providerId="LiveId" clId="{14DB7CA6-AFC2-4A64-80D7-6B0F3D66BE12}" dt="2020-08-03T17:53:16.817" v="8332" actId="1076"/>
          <ac:cxnSpMkLst>
            <pc:docMk/>
            <pc:sldMk cId="2939278995" sldId="1553"/>
            <ac:cxnSpMk id="171" creationId="{45EE14A8-80FD-4FBD-8150-B38B93EDD773}"/>
          </ac:cxnSpMkLst>
        </pc:cxnChg>
        <pc:cxnChg chg="mod">
          <ac:chgData name="" userId="3b99287881d56c4f" providerId="LiveId" clId="{14DB7CA6-AFC2-4A64-80D7-6B0F3D66BE12}" dt="2020-08-03T17:53:16.817" v="8332" actId="1076"/>
          <ac:cxnSpMkLst>
            <pc:docMk/>
            <pc:sldMk cId="2939278995" sldId="1553"/>
            <ac:cxnSpMk id="173" creationId="{C5186FD7-9970-4E04-9067-7730FF7EAA61}"/>
          </ac:cxnSpMkLst>
        </pc:cxnChg>
        <pc:cxnChg chg="mod">
          <ac:chgData name="" userId="3b99287881d56c4f" providerId="LiveId" clId="{14DB7CA6-AFC2-4A64-80D7-6B0F3D66BE12}" dt="2020-08-03T15:29:53.126" v="7875" actId="1076"/>
          <ac:cxnSpMkLst>
            <pc:docMk/>
            <pc:sldMk cId="2939278995" sldId="1553"/>
            <ac:cxnSpMk id="260" creationId="{324757A6-9FB1-C747-B05E-7F33555FBD6B}"/>
          </ac:cxnSpMkLst>
        </pc:cxnChg>
      </pc:sldChg>
      <pc:sldChg chg="addSp modSp add">
        <pc:chgData name="" userId="3b99287881d56c4f" providerId="LiveId" clId="{14DB7CA6-AFC2-4A64-80D7-6B0F3D66BE12}" dt="2020-08-03T15:49:55.309" v="8098" actId="1076"/>
        <pc:sldMkLst>
          <pc:docMk/>
          <pc:sldMk cId="3149931069" sldId="1554"/>
        </pc:sldMkLst>
        <pc:spChg chg="mod">
          <ac:chgData name="" userId="3b99287881d56c4f" providerId="LiveId" clId="{14DB7CA6-AFC2-4A64-80D7-6B0F3D66BE12}" dt="2020-08-03T15:48:42.922" v="8068" actId="1076"/>
          <ac:spMkLst>
            <pc:docMk/>
            <pc:sldMk cId="3149931069" sldId="1554"/>
            <ac:spMk id="42" creationId="{9107D3F1-A7D7-1843-A01C-AC8759B55FBF}"/>
          </ac:spMkLst>
        </pc:spChg>
        <pc:spChg chg="mod">
          <ac:chgData name="" userId="3b99287881d56c4f" providerId="LiveId" clId="{14DB7CA6-AFC2-4A64-80D7-6B0F3D66BE12}" dt="2020-08-03T15:49:55.309" v="8098" actId="1076"/>
          <ac:spMkLst>
            <pc:docMk/>
            <pc:sldMk cId="3149931069" sldId="1554"/>
            <ac:spMk id="180" creationId="{4AD6C08B-53EA-4B43-B638-AFDE55BCB752}"/>
          </ac:spMkLst>
        </pc:spChg>
        <pc:spChg chg="add mod">
          <ac:chgData name="" userId="3b99287881d56c4f" providerId="LiveId" clId="{14DB7CA6-AFC2-4A64-80D7-6B0F3D66BE12}" dt="2020-08-03T15:48:45.798" v="8069" actId="1076"/>
          <ac:spMkLst>
            <pc:docMk/>
            <pc:sldMk cId="3149931069" sldId="1554"/>
            <ac:spMk id="182" creationId="{3F283920-5F08-4843-8988-6967EA745240}"/>
          </ac:spMkLst>
        </pc:spChg>
        <pc:spChg chg="add mod">
          <ac:chgData name="" userId="3b99287881d56c4f" providerId="LiveId" clId="{14DB7CA6-AFC2-4A64-80D7-6B0F3D66BE12}" dt="2020-08-03T15:49:51.142" v="8097" actId="14100"/>
          <ac:spMkLst>
            <pc:docMk/>
            <pc:sldMk cId="3149931069" sldId="1554"/>
            <ac:spMk id="209" creationId="{7F53D498-B06B-426A-B916-1F66C783F043}"/>
          </ac:spMkLst>
        </pc:spChg>
        <pc:cxnChg chg="add mod">
          <ac:chgData name="" userId="3b99287881d56c4f" providerId="LiveId" clId="{14DB7CA6-AFC2-4A64-80D7-6B0F3D66BE12}" dt="2020-08-03T15:48:54.941" v="8073" actId="14100"/>
          <ac:cxnSpMkLst>
            <pc:docMk/>
            <pc:sldMk cId="3149931069" sldId="1554"/>
            <ac:cxnSpMk id="188" creationId="{51662084-12B6-451F-B26B-E836D284213E}"/>
          </ac:cxnSpMkLst>
        </pc:cxnChg>
        <pc:cxnChg chg="add mod">
          <ac:chgData name="" userId="3b99287881d56c4f" providerId="LiveId" clId="{14DB7CA6-AFC2-4A64-80D7-6B0F3D66BE12}" dt="2020-08-03T15:49:00.070" v="8076" actId="14100"/>
          <ac:cxnSpMkLst>
            <pc:docMk/>
            <pc:sldMk cId="3149931069" sldId="1554"/>
            <ac:cxnSpMk id="191" creationId="{8F778673-EA81-4D4D-ADE7-74676E67EDE9}"/>
          </ac:cxnSpMkLst>
        </pc:cxnChg>
        <pc:cxnChg chg="add mod">
          <ac:chgData name="" userId="3b99287881d56c4f" providerId="LiveId" clId="{14DB7CA6-AFC2-4A64-80D7-6B0F3D66BE12}" dt="2020-08-03T15:49:04.246" v="8079" actId="14100"/>
          <ac:cxnSpMkLst>
            <pc:docMk/>
            <pc:sldMk cId="3149931069" sldId="1554"/>
            <ac:cxnSpMk id="194" creationId="{2FE13826-6A8A-46C3-B354-8BE2AECB8920}"/>
          </ac:cxnSpMkLst>
        </pc:cxnChg>
        <pc:cxnChg chg="add mod">
          <ac:chgData name="" userId="3b99287881d56c4f" providerId="LiveId" clId="{14DB7CA6-AFC2-4A64-80D7-6B0F3D66BE12}" dt="2020-08-03T15:49:14.750" v="8084" actId="14100"/>
          <ac:cxnSpMkLst>
            <pc:docMk/>
            <pc:sldMk cId="3149931069" sldId="1554"/>
            <ac:cxnSpMk id="198" creationId="{6307B374-1295-4389-B864-788B5B304271}"/>
          </ac:cxnSpMkLst>
        </pc:cxnChg>
        <pc:cxnChg chg="add mod">
          <ac:chgData name="" userId="3b99287881d56c4f" providerId="LiveId" clId="{14DB7CA6-AFC2-4A64-80D7-6B0F3D66BE12}" dt="2020-08-03T15:49:20.798" v="8087" actId="14100"/>
          <ac:cxnSpMkLst>
            <pc:docMk/>
            <pc:sldMk cId="3149931069" sldId="1554"/>
            <ac:cxnSpMk id="203" creationId="{76A53F26-F64F-4B5D-9967-6A1ABC1313E4}"/>
          </ac:cxnSpMkLst>
        </pc:cxnChg>
        <pc:cxnChg chg="add mod">
          <ac:chgData name="" userId="3b99287881d56c4f" providerId="LiveId" clId="{14DB7CA6-AFC2-4A64-80D7-6B0F3D66BE12}" dt="2020-08-03T15:49:25.653" v="8090" actId="14100"/>
          <ac:cxnSpMkLst>
            <pc:docMk/>
            <pc:sldMk cId="3149931069" sldId="1554"/>
            <ac:cxnSpMk id="206" creationId="{96660299-BD1D-4A35-B396-39D3F5ABAE2A}"/>
          </ac:cxnSpMkLst>
        </pc:cxnChg>
        <pc:cxnChg chg="mod">
          <ac:chgData name="" userId="3b99287881d56c4f" providerId="LiveId" clId="{14DB7CA6-AFC2-4A64-80D7-6B0F3D66BE12}" dt="2020-08-03T15:48:42.922" v="8068" actId="1076"/>
          <ac:cxnSpMkLst>
            <pc:docMk/>
            <pc:sldMk cId="3149931069" sldId="1554"/>
            <ac:cxnSpMk id="300" creationId="{D15AC386-B175-B24B-BC35-43D6BF14E1C0}"/>
          </ac:cxnSpMkLst>
        </pc:cxnChg>
        <pc:cxnChg chg="mod">
          <ac:chgData name="" userId="3b99287881d56c4f" providerId="LiveId" clId="{14DB7CA6-AFC2-4A64-80D7-6B0F3D66BE12}" dt="2020-08-03T15:48:42.922" v="8068" actId="1076"/>
          <ac:cxnSpMkLst>
            <pc:docMk/>
            <pc:sldMk cId="3149931069" sldId="1554"/>
            <ac:cxnSpMk id="303" creationId="{B5A8AC21-9031-3C41-9D6E-8C7089EBC155}"/>
          </ac:cxnSpMkLst>
        </pc:cxnChg>
        <pc:cxnChg chg="mod">
          <ac:chgData name="" userId="3b99287881d56c4f" providerId="LiveId" clId="{14DB7CA6-AFC2-4A64-80D7-6B0F3D66BE12}" dt="2020-08-03T15:48:42.922" v="8068" actId="1076"/>
          <ac:cxnSpMkLst>
            <pc:docMk/>
            <pc:sldMk cId="3149931069" sldId="1554"/>
            <ac:cxnSpMk id="306" creationId="{A0A8940C-BC33-5145-AC21-09A6FF595579}"/>
          </ac:cxnSpMkLst>
        </pc:cxnChg>
        <pc:cxnChg chg="mod">
          <ac:chgData name="" userId="3b99287881d56c4f" providerId="LiveId" clId="{14DB7CA6-AFC2-4A64-80D7-6B0F3D66BE12}" dt="2020-08-03T15:48:42.922" v="8068" actId="1076"/>
          <ac:cxnSpMkLst>
            <pc:docMk/>
            <pc:sldMk cId="3149931069" sldId="1554"/>
            <ac:cxnSpMk id="309" creationId="{31782CD1-57BF-B043-8BFC-2052B02D1BB0}"/>
          </ac:cxnSpMkLst>
        </pc:cxnChg>
        <pc:cxnChg chg="mod">
          <ac:chgData name="" userId="3b99287881d56c4f" providerId="LiveId" clId="{14DB7CA6-AFC2-4A64-80D7-6B0F3D66BE12}" dt="2020-08-03T15:48:42.922" v="8068" actId="1076"/>
          <ac:cxnSpMkLst>
            <pc:docMk/>
            <pc:sldMk cId="3149931069" sldId="1554"/>
            <ac:cxnSpMk id="312" creationId="{5061E293-9064-D446-80C0-671C81135AD8}"/>
          </ac:cxnSpMkLst>
        </pc:cxnChg>
        <pc:cxnChg chg="mod">
          <ac:chgData name="" userId="3b99287881d56c4f" providerId="LiveId" clId="{14DB7CA6-AFC2-4A64-80D7-6B0F3D66BE12}" dt="2020-08-03T15:48:42.922" v="8068" actId="1076"/>
          <ac:cxnSpMkLst>
            <pc:docMk/>
            <pc:sldMk cId="3149931069" sldId="1554"/>
            <ac:cxnSpMk id="448" creationId="{7A23FC17-FB17-2F49-911F-C16D044F2540}"/>
          </ac:cxnSpMkLst>
        </pc:cxnChg>
      </pc:sldChg>
    </pc:docChg>
  </pc:docChgLst>
  <pc:docChgLst>
    <pc:chgData userId="3b99287881d56c4f" providerId="LiveId" clId="{4A7A94A1-948F-4006-9C76-01DF8D0FBE67}"/>
    <pc:docChg chg="delSld modSld">
      <pc:chgData name="" userId="3b99287881d56c4f" providerId="LiveId" clId="{4A7A94A1-948F-4006-9C76-01DF8D0FBE67}" dt="2020-08-04T05:02:37.539" v="165" actId="2696"/>
      <pc:docMkLst>
        <pc:docMk/>
      </pc:docMkLst>
      <pc:sldChg chg="modNotesTx">
        <pc:chgData name="" userId="3b99287881d56c4f" providerId="LiveId" clId="{4A7A94A1-948F-4006-9C76-01DF8D0FBE67}" dt="2020-08-04T05:00:22.698" v="20" actId="6549"/>
        <pc:sldMkLst>
          <pc:docMk/>
          <pc:sldMk cId="317367191" sldId="275"/>
        </pc:sldMkLst>
      </pc:sldChg>
      <pc:sldChg chg="modNotesTx">
        <pc:chgData name="" userId="3b99287881d56c4f" providerId="LiveId" clId="{4A7A94A1-948F-4006-9C76-01DF8D0FBE67}" dt="2020-08-04T05:00:28.332" v="22" actId="6549"/>
        <pc:sldMkLst>
          <pc:docMk/>
          <pc:sldMk cId="886461816" sldId="340"/>
        </pc:sldMkLst>
      </pc:sldChg>
      <pc:sldChg chg="modNotesTx">
        <pc:chgData name="" userId="3b99287881d56c4f" providerId="LiveId" clId="{4A7A94A1-948F-4006-9C76-01DF8D0FBE67}" dt="2020-08-04T05:00:41.320" v="27" actId="6549"/>
        <pc:sldMkLst>
          <pc:docMk/>
          <pc:sldMk cId="287241310" sldId="341"/>
        </pc:sldMkLst>
      </pc:sldChg>
      <pc:sldChg chg="modNotesTx">
        <pc:chgData name="" userId="3b99287881d56c4f" providerId="LiveId" clId="{4A7A94A1-948F-4006-9C76-01DF8D0FBE67}" dt="2020-08-04T05:00:36.162" v="25" actId="6549"/>
        <pc:sldMkLst>
          <pc:docMk/>
          <pc:sldMk cId="1714049697" sldId="1381"/>
        </pc:sldMkLst>
      </pc:sldChg>
      <pc:sldChg chg="modNotesTx">
        <pc:chgData name="" userId="3b99287881d56c4f" providerId="LiveId" clId="{4A7A94A1-948F-4006-9C76-01DF8D0FBE67}" dt="2020-08-04T05:00:33.472" v="24" actId="6549"/>
        <pc:sldMkLst>
          <pc:docMk/>
          <pc:sldMk cId="2654873537" sldId="1393"/>
        </pc:sldMkLst>
      </pc:sldChg>
      <pc:sldChg chg="modNotesTx">
        <pc:chgData name="" userId="3b99287881d56c4f" providerId="LiveId" clId="{4A7A94A1-948F-4006-9C76-01DF8D0FBE67}" dt="2020-08-04T05:00:56.245" v="33" actId="6549"/>
        <pc:sldMkLst>
          <pc:docMk/>
          <pc:sldMk cId="1916606201" sldId="1417"/>
        </pc:sldMkLst>
      </pc:sldChg>
      <pc:sldChg chg="modNotesTx">
        <pc:chgData name="" userId="3b99287881d56c4f" providerId="LiveId" clId="{4A7A94A1-948F-4006-9C76-01DF8D0FBE67}" dt="2020-08-04T05:01:00.526" v="34" actId="6549"/>
        <pc:sldMkLst>
          <pc:docMk/>
          <pc:sldMk cId="1299998625" sldId="1419"/>
        </pc:sldMkLst>
      </pc:sldChg>
      <pc:sldChg chg="modNotesTx">
        <pc:chgData name="" userId="3b99287881d56c4f" providerId="LiveId" clId="{4A7A94A1-948F-4006-9C76-01DF8D0FBE67}" dt="2020-08-04T05:01:06.091" v="37" actId="6549"/>
        <pc:sldMkLst>
          <pc:docMk/>
          <pc:sldMk cId="2723645526" sldId="1420"/>
        </pc:sldMkLst>
      </pc:sldChg>
      <pc:sldChg chg="modNotesTx">
        <pc:chgData name="" userId="3b99287881d56c4f" providerId="LiveId" clId="{4A7A94A1-948F-4006-9C76-01DF8D0FBE67}" dt="2020-08-04T05:01:17.149" v="40" actId="6549"/>
        <pc:sldMkLst>
          <pc:docMk/>
          <pc:sldMk cId="1323807165" sldId="1421"/>
        </pc:sldMkLst>
      </pc:sldChg>
      <pc:sldChg chg="modNotesTx">
        <pc:chgData name="" userId="3b99287881d56c4f" providerId="LiveId" clId="{4A7A94A1-948F-4006-9C76-01DF8D0FBE67}" dt="2020-08-04T05:00:39.087" v="26" actId="6549"/>
        <pc:sldMkLst>
          <pc:docMk/>
          <pc:sldMk cId="2421181203" sldId="1520"/>
        </pc:sldMkLst>
      </pc:sldChg>
      <pc:sldChg chg="modNotesTx">
        <pc:chgData name="" userId="3b99287881d56c4f" providerId="LiveId" clId="{4A7A94A1-948F-4006-9C76-01DF8D0FBE67}" dt="2020-08-04T05:00:43.602" v="28" actId="6549"/>
        <pc:sldMkLst>
          <pc:docMk/>
          <pc:sldMk cId="2063312206" sldId="1521"/>
        </pc:sldMkLst>
      </pc:sldChg>
      <pc:sldChg chg="modNotesTx">
        <pc:chgData name="" userId="3b99287881d56c4f" providerId="LiveId" clId="{4A7A94A1-948F-4006-9C76-01DF8D0FBE67}" dt="2020-08-04T05:00:26.026" v="21" actId="6549"/>
        <pc:sldMkLst>
          <pc:docMk/>
          <pc:sldMk cId="1617577389" sldId="1530"/>
        </pc:sldMkLst>
      </pc:sldChg>
      <pc:sldChg chg="modNotesTx">
        <pc:chgData name="" userId="3b99287881d56c4f" providerId="LiveId" clId="{4A7A94A1-948F-4006-9C76-01DF8D0FBE67}" dt="2020-08-04T05:00:49.132" v="30" actId="6549"/>
        <pc:sldMkLst>
          <pc:docMk/>
          <pc:sldMk cId="3919549601" sldId="1536"/>
        </pc:sldMkLst>
      </pc:sldChg>
      <pc:sldChg chg="modNotesTx">
        <pc:chgData name="" userId="3b99287881d56c4f" providerId="LiveId" clId="{4A7A94A1-948F-4006-9C76-01DF8D0FBE67}" dt="2020-08-04T05:00:51.196" v="31" actId="6549"/>
        <pc:sldMkLst>
          <pc:docMk/>
          <pc:sldMk cId="3253452385" sldId="1537"/>
        </pc:sldMkLst>
      </pc:sldChg>
      <pc:sldChg chg="modNotesTx">
        <pc:chgData name="" userId="3b99287881d56c4f" providerId="LiveId" clId="{4A7A94A1-948F-4006-9C76-01DF8D0FBE67}" dt="2020-08-04T05:00:54.241" v="32" actId="6549"/>
        <pc:sldMkLst>
          <pc:docMk/>
          <pc:sldMk cId="4074714283" sldId="1538"/>
        </pc:sldMkLst>
      </pc:sldChg>
      <pc:sldChg chg="modNotesTx">
        <pc:chgData name="" userId="3b99287881d56c4f" providerId="LiveId" clId="{4A7A94A1-948F-4006-9C76-01DF8D0FBE67}" dt="2020-08-04T05:01:02.650" v="35" actId="6549"/>
        <pc:sldMkLst>
          <pc:docMk/>
          <pc:sldMk cId="2691475596" sldId="1542"/>
        </pc:sldMkLst>
      </pc:sldChg>
      <pc:sldChg chg="modNotes">
        <pc:chgData name="" userId="3b99287881d56c4f" providerId="LiveId" clId="{4A7A94A1-948F-4006-9C76-01DF8D0FBE67}" dt="2020-08-04T05:01:04.220" v="36"/>
        <pc:sldMkLst>
          <pc:docMk/>
          <pc:sldMk cId="1409388926" sldId="1547"/>
        </pc:sldMkLst>
      </pc:sldChg>
      <pc:sldChg chg="modNotesTx">
        <pc:chgData name="" userId="3b99287881d56c4f" providerId="LiveId" clId="{4A7A94A1-948F-4006-9C76-01DF8D0FBE67}" dt="2020-08-04T05:00:46.785" v="29" actId="6549"/>
        <pc:sldMkLst>
          <pc:docMk/>
          <pc:sldMk cId="3145415728" sldId="1549"/>
        </pc:sldMkLst>
      </pc:sldChg>
      <pc:sldChg chg="modNotesTx">
        <pc:chgData name="" userId="3b99287881d56c4f" providerId="LiveId" clId="{4A7A94A1-948F-4006-9C76-01DF8D0FBE67}" dt="2020-08-04T05:01:09.512" v="38" actId="6549"/>
        <pc:sldMkLst>
          <pc:docMk/>
          <pc:sldMk cId="501137818" sldId="1550"/>
        </pc:sldMkLst>
      </pc:sldChg>
      <pc:sldChg chg="modNotesTx">
        <pc:chgData name="" userId="3b99287881d56c4f" providerId="LiveId" clId="{4A7A94A1-948F-4006-9C76-01DF8D0FBE67}" dt="2020-08-04T05:01:13.318" v="39" actId="6549"/>
        <pc:sldMkLst>
          <pc:docMk/>
          <pc:sldMk cId="2939278995" sldId="1553"/>
        </pc:sldMkLst>
      </pc:sldChg>
    </pc:docChg>
  </pc:docChgLst>
  <pc:docChgLst>
    <pc:chgData userId="3b99287881d56c4f" providerId="LiveId" clId="{B35997EC-BE45-43AD-BBA8-42112A9937C7}"/>
    <pc:docChg chg="delSld">
      <pc:chgData name="" userId="3b99287881d56c4f" providerId="LiveId" clId="{B35997EC-BE45-43AD-BBA8-42112A9937C7}" dt="2020-08-16T15:03:57.229" v="85" actId="2696"/>
      <pc:docMkLst>
        <pc:docMk/>
      </pc:docMkLst>
      <pc:sldChg chg="del">
        <pc:chgData name="" userId="3b99287881d56c4f" providerId="LiveId" clId="{B35997EC-BE45-43AD-BBA8-42112A9937C7}" dt="2020-08-16T15:03:56.857" v="76" actId="2696"/>
        <pc:sldMkLst>
          <pc:docMk/>
          <pc:sldMk cId="1087222698" sldId="258"/>
        </pc:sldMkLst>
      </pc:sldChg>
      <pc:sldChg chg="del">
        <pc:chgData name="" userId="3b99287881d56c4f" providerId="LiveId" clId="{B35997EC-BE45-43AD-BBA8-42112A9937C7}" dt="2020-08-16T15:03:56.874" v="77" actId="2696"/>
        <pc:sldMkLst>
          <pc:docMk/>
          <pc:sldMk cId="2582114191" sldId="259"/>
        </pc:sldMkLst>
      </pc:sldChg>
      <pc:sldChg chg="del">
        <pc:chgData name="" userId="3b99287881d56c4f" providerId="LiveId" clId="{B35997EC-BE45-43AD-BBA8-42112A9937C7}" dt="2020-08-16T15:03:27.009" v="33" actId="2696"/>
        <pc:sldMkLst>
          <pc:docMk/>
          <pc:sldMk cId="3018924991" sldId="271"/>
        </pc:sldMkLst>
      </pc:sldChg>
      <pc:sldChg chg="del">
        <pc:chgData name="" userId="3b99287881d56c4f" providerId="LiveId" clId="{B35997EC-BE45-43AD-BBA8-42112A9937C7}" dt="2020-08-16T15:03:26.761" v="16" actId="2696"/>
        <pc:sldMkLst>
          <pc:docMk/>
          <pc:sldMk cId="705060432" sldId="291"/>
        </pc:sldMkLst>
      </pc:sldChg>
      <pc:sldChg chg="del">
        <pc:chgData name="" userId="3b99287881d56c4f" providerId="LiveId" clId="{B35997EC-BE45-43AD-BBA8-42112A9937C7}" dt="2020-08-16T15:03:26.173" v="10" actId="2696"/>
        <pc:sldMkLst>
          <pc:docMk/>
          <pc:sldMk cId="3338093760" sldId="295"/>
        </pc:sldMkLst>
      </pc:sldChg>
      <pc:sldChg chg="del">
        <pc:chgData name="" userId="3b99287881d56c4f" providerId="LiveId" clId="{B35997EC-BE45-43AD-BBA8-42112A9937C7}" dt="2020-08-16T15:03:25.874" v="3" actId="2696"/>
        <pc:sldMkLst>
          <pc:docMk/>
          <pc:sldMk cId="4141385363" sldId="299"/>
        </pc:sldMkLst>
      </pc:sldChg>
      <pc:sldChg chg="del">
        <pc:chgData name="" userId="3b99287881d56c4f" providerId="LiveId" clId="{B35997EC-BE45-43AD-BBA8-42112A9937C7}" dt="2020-08-16T15:03:26.542" v="12" actId="2696"/>
        <pc:sldMkLst>
          <pc:docMk/>
          <pc:sldMk cId="1155431320" sldId="301"/>
        </pc:sldMkLst>
      </pc:sldChg>
      <pc:sldChg chg="del">
        <pc:chgData name="" userId="3b99287881d56c4f" providerId="LiveId" clId="{B35997EC-BE45-43AD-BBA8-42112A9937C7}" dt="2020-08-16T15:03:25.843" v="1" actId="2696"/>
        <pc:sldMkLst>
          <pc:docMk/>
          <pc:sldMk cId="2576647253" sldId="304"/>
        </pc:sldMkLst>
      </pc:sldChg>
      <pc:sldChg chg="del">
        <pc:chgData name="" userId="3b99287881d56c4f" providerId="LiveId" clId="{B35997EC-BE45-43AD-BBA8-42112A9937C7}" dt="2020-08-16T15:03:26.140" v="6" actId="2696"/>
        <pc:sldMkLst>
          <pc:docMk/>
          <pc:sldMk cId="4003786069" sldId="307"/>
        </pc:sldMkLst>
      </pc:sldChg>
      <pc:sldChg chg="del">
        <pc:chgData name="" userId="3b99287881d56c4f" providerId="LiveId" clId="{B35997EC-BE45-43AD-BBA8-42112A9937C7}" dt="2020-08-16T15:03:25.937" v="5" actId="2696"/>
        <pc:sldMkLst>
          <pc:docMk/>
          <pc:sldMk cId="1052021329" sldId="308"/>
        </pc:sldMkLst>
      </pc:sldChg>
      <pc:sldChg chg="del">
        <pc:chgData name="" userId="3b99287881d56c4f" providerId="LiveId" clId="{B35997EC-BE45-43AD-BBA8-42112A9937C7}" dt="2020-08-16T15:03:26.140" v="7" actId="2696"/>
        <pc:sldMkLst>
          <pc:docMk/>
          <pc:sldMk cId="2586687868" sldId="310"/>
        </pc:sldMkLst>
      </pc:sldChg>
      <pc:sldChg chg="del">
        <pc:chgData name="" userId="3b99287881d56c4f" providerId="LiveId" clId="{B35997EC-BE45-43AD-BBA8-42112A9937C7}" dt="2020-08-16T15:03:27.040" v="36" actId="2696"/>
        <pc:sldMkLst>
          <pc:docMk/>
          <pc:sldMk cId="3853544057" sldId="312"/>
        </pc:sldMkLst>
      </pc:sldChg>
      <pc:sldChg chg="del">
        <pc:chgData name="" userId="3b99287881d56c4f" providerId="LiveId" clId="{B35997EC-BE45-43AD-BBA8-42112A9937C7}" dt="2020-08-16T15:03:26.652" v="15" actId="2696"/>
        <pc:sldMkLst>
          <pc:docMk/>
          <pc:sldMk cId="1429015285" sldId="339"/>
        </pc:sldMkLst>
      </pc:sldChg>
      <pc:sldChg chg="del">
        <pc:chgData name="" userId="3b99287881d56c4f" providerId="LiveId" clId="{B35997EC-BE45-43AD-BBA8-42112A9937C7}" dt="2020-08-16T15:03:57.197" v="84" actId="2696"/>
        <pc:sldMkLst>
          <pc:docMk/>
          <pc:sldMk cId="1861730916" sldId="357"/>
        </pc:sldMkLst>
      </pc:sldChg>
      <pc:sldChg chg="del">
        <pc:chgData name="" userId="3b99287881d56c4f" providerId="LiveId" clId="{B35997EC-BE45-43AD-BBA8-42112A9937C7}" dt="2020-08-16T15:03:57.182" v="82" actId="2696"/>
        <pc:sldMkLst>
          <pc:docMk/>
          <pc:sldMk cId="2191467342" sldId="358"/>
        </pc:sldMkLst>
      </pc:sldChg>
      <pc:sldChg chg="del">
        <pc:chgData name="" userId="3b99287881d56c4f" providerId="LiveId" clId="{B35997EC-BE45-43AD-BBA8-42112A9937C7}" dt="2020-08-16T15:03:57.182" v="83" actId="2696"/>
        <pc:sldMkLst>
          <pc:docMk/>
          <pc:sldMk cId="1619993151" sldId="359"/>
        </pc:sldMkLst>
      </pc:sldChg>
      <pc:sldChg chg="del">
        <pc:chgData name="" userId="3b99287881d56c4f" providerId="LiveId" clId="{B35997EC-BE45-43AD-BBA8-42112A9937C7}" dt="2020-08-16T15:03:27.025" v="34" actId="2696"/>
        <pc:sldMkLst>
          <pc:docMk/>
          <pc:sldMk cId="1007301781" sldId="365"/>
        </pc:sldMkLst>
      </pc:sldChg>
      <pc:sldChg chg="del">
        <pc:chgData name="" userId="3b99287881d56c4f" providerId="LiveId" clId="{B35997EC-BE45-43AD-BBA8-42112A9937C7}" dt="2020-08-16T15:03:26.636" v="14" actId="2696"/>
        <pc:sldMkLst>
          <pc:docMk/>
          <pc:sldMk cId="2055127343" sldId="373"/>
        </pc:sldMkLst>
      </pc:sldChg>
      <pc:sldChg chg="del">
        <pc:chgData name="" userId="3b99287881d56c4f" providerId="LiveId" clId="{B35997EC-BE45-43AD-BBA8-42112A9937C7}" dt="2020-08-16T15:03:25.843" v="0" actId="2696"/>
        <pc:sldMkLst>
          <pc:docMk/>
          <pc:sldMk cId="373926925" sldId="374"/>
        </pc:sldMkLst>
      </pc:sldChg>
      <pc:sldChg chg="del">
        <pc:chgData name="" userId="3b99287881d56c4f" providerId="LiveId" clId="{B35997EC-BE45-43AD-BBA8-42112A9937C7}" dt="2020-08-16T15:03:26.792" v="17" actId="2696"/>
        <pc:sldMkLst>
          <pc:docMk/>
          <pc:sldMk cId="3874600779" sldId="375"/>
        </pc:sldMkLst>
      </pc:sldChg>
      <pc:sldChg chg="del">
        <pc:chgData name="" userId="3b99287881d56c4f" providerId="LiveId" clId="{B35997EC-BE45-43AD-BBA8-42112A9937C7}" dt="2020-08-16T15:03:57.021" v="79" actId="2696"/>
        <pc:sldMkLst>
          <pc:docMk/>
          <pc:sldMk cId="1234403764" sldId="683"/>
        </pc:sldMkLst>
      </pc:sldChg>
      <pc:sldChg chg="del">
        <pc:chgData name="" userId="3b99287881d56c4f" providerId="LiveId" clId="{B35997EC-BE45-43AD-BBA8-42112A9937C7}" dt="2020-08-16T15:03:26.808" v="19" actId="2696"/>
        <pc:sldMkLst>
          <pc:docMk/>
          <pc:sldMk cId="479644362" sldId="1279"/>
        </pc:sldMkLst>
      </pc:sldChg>
      <pc:sldChg chg="del">
        <pc:chgData name="" userId="3b99287881d56c4f" providerId="LiveId" clId="{B35997EC-BE45-43AD-BBA8-42112A9937C7}" dt="2020-08-16T15:03:26.887" v="27" actId="2696"/>
        <pc:sldMkLst>
          <pc:docMk/>
          <pc:sldMk cId="1553143857" sldId="1375"/>
        </pc:sldMkLst>
      </pc:sldChg>
      <pc:sldChg chg="del">
        <pc:chgData name="" userId="3b99287881d56c4f" providerId="LiveId" clId="{B35997EC-BE45-43AD-BBA8-42112A9937C7}" dt="2020-08-16T15:03:27.025" v="35" actId="2696"/>
        <pc:sldMkLst>
          <pc:docMk/>
          <pc:sldMk cId="571050109" sldId="1379"/>
        </pc:sldMkLst>
      </pc:sldChg>
      <pc:sldChg chg="del">
        <pc:chgData name="" userId="3b99287881d56c4f" providerId="LiveId" clId="{B35997EC-BE45-43AD-BBA8-42112A9937C7}" dt="2020-08-16T15:03:44.799" v="53" actId="2696"/>
        <pc:sldMkLst>
          <pc:docMk/>
          <pc:sldMk cId="354658568" sldId="1387"/>
        </pc:sldMkLst>
      </pc:sldChg>
      <pc:sldChg chg="del">
        <pc:chgData name="" userId="3b99287881d56c4f" providerId="LiveId" clId="{B35997EC-BE45-43AD-BBA8-42112A9937C7}" dt="2020-08-16T15:03:45.035" v="54" actId="2696"/>
        <pc:sldMkLst>
          <pc:docMk/>
          <pc:sldMk cId="1159596635" sldId="1388"/>
        </pc:sldMkLst>
      </pc:sldChg>
      <pc:sldChg chg="del">
        <pc:chgData name="" userId="3b99287881d56c4f" providerId="LiveId" clId="{B35997EC-BE45-43AD-BBA8-42112A9937C7}" dt="2020-08-16T15:03:57.166" v="81" actId="2696"/>
        <pc:sldMkLst>
          <pc:docMk/>
          <pc:sldMk cId="4282826554" sldId="1391"/>
        </pc:sldMkLst>
      </pc:sldChg>
      <pc:sldChg chg="del">
        <pc:chgData name="" userId="3b99287881d56c4f" providerId="LiveId" clId="{B35997EC-BE45-43AD-BBA8-42112A9937C7}" dt="2020-08-16T15:03:26.824" v="20" actId="2696"/>
        <pc:sldMkLst>
          <pc:docMk/>
          <pc:sldMk cId="3693936514" sldId="1405"/>
        </pc:sldMkLst>
      </pc:sldChg>
      <pc:sldChg chg="del">
        <pc:chgData name="" userId="3b99287881d56c4f" providerId="LiveId" clId="{B35997EC-BE45-43AD-BBA8-42112A9937C7}" dt="2020-08-16T15:03:26.903" v="28" actId="2696"/>
        <pc:sldMkLst>
          <pc:docMk/>
          <pc:sldMk cId="1470066366" sldId="1407"/>
        </pc:sldMkLst>
      </pc:sldChg>
      <pc:sldChg chg="del">
        <pc:chgData name="" userId="3b99287881d56c4f" providerId="LiveId" clId="{B35997EC-BE45-43AD-BBA8-42112A9937C7}" dt="2020-08-16T15:03:26.903" v="29" actId="2696"/>
        <pc:sldMkLst>
          <pc:docMk/>
          <pc:sldMk cId="257295337" sldId="1408"/>
        </pc:sldMkLst>
      </pc:sldChg>
      <pc:sldChg chg="del">
        <pc:chgData name="" userId="3b99287881d56c4f" providerId="LiveId" clId="{B35997EC-BE45-43AD-BBA8-42112A9937C7}" dt="2020-08-16T15:03:40.732" v="37" actId="2696"/>
        <pc:sldMkLst>
          <pc:docMk/>
          <pc:sldMk cId="1877511333" sldId="1409"/>
        </pc:sldMkLst>
      </pc:sldChg>
      <pc:sldChg chg="del">
        <pc:chgData name="" userId="3b99287881d56c4f" providerId="LiveId" clId="{B35997EC-BE45-43AD-BBA8-42112A9937C7}" dt="2020-08-16T15:03:41.571" v="40" actId="2696"/>
        <pc:sldMkLst>
          <pc:docMk/>
          <pc:sldMk cId="2389435499" sldId="1410"/>
        </pc:sldMkLst>
      </pc:sldChg>
      <pc:sldChg chg="del">
        <pc:chgData name="" userId="3b99287881d56c4f" providerId="LiveId" clId="{B35997EC-BE45-43AD-BBA8-42112A9937C7}" dt="2020-08-16T15:03:41.869" v="41" actId="2696"/>
        <pc:sldMkLst>
          <pc:docMk/>
          <pc:sldMk cId="2470229677" sldId="1411"/>
        </pc:sldMkLst>
      </pc:sldChg>
      <pc:sldChg chg="del">
        <pc:chgData name="" userId="3b99287881d56c4f" providerId="LiveId" clId="{B35997EC-BE45-43AD-BBA8-42112A9937C7}" dt="2020-08-16T15:03:42.210" v="42" actId="2696"/>
        <pc:sldMkLst>
          <pc:docMk/>
          <pc:sldMk cId="4154361492" sldId="1412"/>
        </pc:sldMkLst>
      </pc:sldChg>
      <pc:sldChg chg="del">
        <pc:chgData name="" userId="3b99287881d56c4f" providerId="LiveId" clId="{B35997EC-BE45-43AD-BBA8-42112A9937C7}" dt="2020-08-16T15:03:42.522" v="43" actId="2696"/>
        <pc:sldMkLst>
          <pc:docMk/>
          <pc:sldMk cId="4010549351" sldId="1413"/>
        </pc:sldMkLst>
      </pc:sldChg>
      <pc:sldChg chg="del">
        <pc:chgData name="" userId="3b99287881d56c4f" providerId="LiveId" clId="{B35997EC-BE45-43AD-BBA8-42112A9937C7}" dt="2020-08-16T15:03:42.858" v="44" actId="2696"/>
        <pc:sldMkLst>
          <pc:docMk/>
          <pc:sldMk cId="2321431932" sldId="1414"/>
        </pc:sldMkLst>
      </pc:sldChg>
      <pc:sldChg chg="del">
        <pc:chgData name="" userId="3b99287881d56c4f" providerId="LiveId" clId="{B35997EC-BE45-43AD-BBA8-42112A9937C7}" dt="2020-08-16T15:03:43.108" v="45" actId="2696"/>
        <pc:sldMkLst>
          <pc:docMk/>
          <pc:sldMk cId="1951647149" sldId="1415"/>
        </pc:sldMkLst>
      </pc:sldChg>
      <pc:sldChg chg="del">
        <pc:chgData name="" userId="3b99287881d56c4f" providerId="LiveId" clId="{B35997EC-BE45-43AD-BBA8-42112A9937C7}" dt="2020-08-16T15:03:43.233" v="46" actId="2696"/>
        <pc:sldMkLst>
          <pc:docMk/>
          <pc:sldMk cId="4139519948" sldId="1416"/>
        </pc:sldMkLst>
      </pc:sldChg>
      <pc:sldChg chg="del">
        <pc:chgData name="" userId="3b99287881d56c4f" providerId="LiveId" clId="{B35997EC-BE45-43AD-BBA8-42112A9937C7}" dt="2020-08-16T15:03:45.805" v="56" actId="2696"/>
        <pc:sldMkLst>
          <pc:docMk/>
          <pc:sldMk cId="1643471956" sldId="1418"/>
        </pc:sldMkLst>
      </pc:sldChg>
      <pc:sldChg chg="del">
        <pc:chgData name="" userId="3b99287881d56c4f" providerId="LiveId" clId="{B35997EC-BE45-43AD-BBA8-42112A9937C7}" dt="2020-08-16T15:03:44.690" v="52" actId="2696"/>
        <pc:sldMkLst>
          <pc:docMk/>
          <pc:sldMk cId="2480496605" sldId="1427"/>
        </pc:sldMkLst>
      </pc:sldChg>
      <pc:sldChg chg="del">
        <pc:chgData name="" userId="3b99287881d56c4f" providerId="LiveId" clId="{B35997EC-BE45-43AD-BBA8-42112A9937C7}" dt="2020-08-16T15:03:46.325" v="57" actId="2696"/>
        <pc:sldMkLst>
          <pc:docMk/>
          <pc:sldMk cId="2012982847" sldId="1428"/>
        </pc:sldMkLst>
      </pc:sldChg>
      <pc:sldChg chg="del">
        <pc:chgData name="" userId="3b99287881d56c4f" providerId="LiveId" clId="{B35997EC-BE45-43AD-BBA8-42112A9937C7}" dt="2020-08-16T15:03:45.437" v="55" actId="2696"/>
        <pc:sldMkLst>
          <pc:docMk/>
          <pc:sldMk cId="627592764" sldId="1429"/>
        </pc:sldMkLst>
      </pc:sldChg>
      <pc:sldChg chg="del">
        <pc:chgData name="" userId="3b99287881d56c4f" providerId="LiveId" clId="{B35997EC-BE45-43AD-BBA8-42112A9937C7}" dt="2020-08-16T15:03:46.886" v="58" actId="2696"/>
        <pc:sldMkLst>
          <pc:docMk/>
          <pc:sldMk cId="1149194849" sldId="1430"/>
        </pc:sldMkLst>
      </pc:sldChg>
      <pc:sldChg chg="del">
        <pc:chgData name="" userId="3b99287881d56c4f" providerId="LiveId" clId="{B35997EC-BE45-43AD-BBA8-42112A9937C7}" dt="2020-08-16T15:03:47.391" v="59" actId="2696"/>
        <pc:sldMkLst>
          <pc:docMk/>
          <pc:sldMk cId="2617942589" sldId="1431"/>
        </pc:sldMkLst>
      </pc:sldChg>
      <pc:sldChg chg="del">
        <pc:chgData name="" userId="3b99287881d56c4f" providerId="LiveId" clId="{B35997EC-BE45-43AD-BBA8-42112A9937C7}" dt="2020-08-16T15:03:48.156" v="60" actId="2696"/>
        <pc:sldMkLst>
          <pc:docMk/>
          <pc:sldMk cId="1946414469" sldId="1432"/>
        </pc:sldMkLst>
      </pc:sldChg>
      <pc:sldChg chg="del">
        <pc:chgData name="" userId="3b99287881d56c4f" providerId="LiveId" clId="{B35997EC-BE45-43AD-BBA8-42112A9937C7}" dt="2020-08-16T15:03:49.034" v="61" actId="2696"/>
        <pc:sldMkLst>
          <pc:docMk/>
          <pc:sldMk cId="2427780069" sldId="1433"/>
        </pc:sldMkLst>
      </pc:sldChg>
      <pc:sldChg chg="del">
        <pc:chgData name="" userId="3b99287881d56c4f" providerId="LiveId" clId="{B35997EC-BE45-43AD-BBA8-42112A9937C7}" dt="2020-08-16T15:03:49.771" v="62" actId="2696"/>
        <pc:sldMkLst>
          <pc:docMk/>
          <pc:sldMk cId="1385036743" sldId="1434"/>
        </pc:sldMkLst>
      </pc:sldChg>
      <pc:sldChg chg="del">
        <pc:chgData name="" userId="3b99287881d56c4f" providerId="LiveId" clId="{B35997EC-BE45-43AD-BBA8-42112A9937C7}" dt="2020-08-16T15:03:50.451" v="63" actId="2696"/>
        <pc:sldMkLst>
          <pc:docMk/>
          <pc:sldMk cId="1493031937" sldId="1435"/>
        </pc:sldMkLst>
      </pc:sldChg>
      <pc:sldChg chg="del">
        <pc:chgData name="" userId="3b99287881d56c4f" providerId="LiveId" clId="{B35997EC-BE45-43AD-BBA8-42112A9937C7}" dt="2020-08-16T15:03:51.075" v="64" actId="2696"/>
        <pc:sldMkLst>
          <pc:docMk/>
          <pc:sldMk cId="3223520729" sldId="1436"/>
        </pc:sldMkLst>
      </pc:sldChg>
      <pc:sldChg chg="del">
        <pc:chgData name="" userId="3b99287881d56c4f" providerId="LiveId" clId="{B35997EC-BE45-43AD-BBA8-42112A9937C7}" dt="2020-08-16T15:03:51.759" v="65" actId="2696"/>
        <pc:sldMkLst>
          <pc:docMk/>
          <pc:sldMk cId="2510989235" sldId="1437"/>
        </pc:sldMkLst>
      </pc:sldChg>
      <pc:sldChg chg="del">
        <pc:chgData name="" userId="3b99287881d56c4f" providerId="LiveId" clId="{B35997EC-BE45-43AD-BBA8-42112A9937C7}" dt="2020-08-16T15:03:52.269" v="66" actId="2696"/>
        <pc:sldMkLst>
          <pc:docMk/>
          <pc:sldMk cId="2028665328" sldId="1438"/>
        </pc:sldMkLst>
      </pc:sldChg>
      <pc:sldChg chg="del">
        <pc:chgData name="" userId="3b99287881d56c4f" providerId="LiveId" clId="{B35997EC-BE45-43AD-BBA8-42112A9937C7}" dt="2020-08-16T15:03:52.788" v="67" actId="2696"/>
        <pc:sldMkLst>
          <pc:docMk/>
          <pc:sldMk cId="3823537726" sldId="1439"/>
        </pc:sldMkLst>
      </pc:sldChg>
      <pc:sldChg chg="del">
        <pc:chgData name="" userId="3b99287881d56c4f" providerId="LiveId" clId="{B35997EC-BE45-43AD-BBA8-42112A9937C7}" dt="2020-08-16T15:03:53.430" v="68" actId="2696"/>
        <pc:sldMkLst>
          <pc:docMk/>
          <pc:sldMk cId="1909139158" sldId="1440"/>
        </pc:sldMkLst>
      </pc:sldChg>
      <pc:sldChg chg="del">
        <pc:chgData name="" userId="3b99287881d56c4f" providerId="LiveId" clId="{B35997EC-BE45-43AD-BBA8-42112A9937C7}" dt="2020-08-16T15:03:54.148" v="69" actId="2696"/>
        <pc:sldMkLst>
          <pc:docMk/>
          <pc:sldMk cId="3182899340" sldId="1441"/>
        </pc:sldMkLst>
      </pc:sldChg>
      <pc:sldChg chg="del">
        <pc:chgData name="" userId="3b99287881d56c4f" providerId="LiveId" clId="{B35997EC-BE45-43AD-BBA8-42112A9937C7}" dt="2020-08-16T15:03:54.765" v="70" actId="2696"/>
        <pc:sldMkLst>
          <pc:docMk/>
          <pc:sldMk cId="2066763637" sldId="1442"/>
        </pc:sldMkLst>
      </pc:sldChg>
      <pc:sldChg chg="del">
        <pc:chgData name="" userId="3b99287881d56c4f" providerId="LiveId" clId="{B35997EC-BE45-43AD-BBA8-42112A9937C7}" dt="2020-08-16T15:03:55.627" v="71" actId="2696"/>
        <pc:sldMkLst>
          <pc:docMk/>
          <pc:sldMk cId="3600323264" sldId="1443"/>
        </pc:sldMkLst>
      </pc:sldChg>
      <pc:sldChg chg="del">
        <pc:chgData name="" userId="3b99287881d56c4f" providerId="LiveId" clId="{B35997EC-BE45-43AD-BBA8-42112A9937C7}" dt="2020-08-16T15:03:56.467" v="72" actId="2696"/>
        <pc:sldMkLst>
          <pc:docMk/>
          <pc:sldMk cId="632665310" sldId="1444"/>
        </pc:sldMkLst>
      </pc:sldChg>
      <pc:sldChg chg="del">
        <pc:chgData name="" userId="3b99287881d56c4f" providerId="LiveId" clId="{B35997EC-BE45-43AD-BBA8-42112A9937C7}" dt="2020-08-16T15:03:56.826" v="73" actId="2696"/>
        <pc:sldMkLst>
          <pc:docMk/>
          <pc:sldMk cId="2200461504" sldId="1445"/>
        </pc:sldMkLst>
      </pc:sldChg>
      <pc:sldChg chg="del">
        <pc:chgData name="" userId="3b99287881d56c4f" providerId="LiveId" clId="{B35997EC-BE45-43AD-BBA8-42112A9937C7}" dt="2020-08-16T15:03:26.840" v="23" actId="2696"/>
        <pc:sldMkLst>
          <pc:docMk/>
          <pc:sldMk cId="3957239970" sldId="1493"/>
        </pc:sldMkLst>
      </pc:sldChg>
      <pc:sldChg chg="del">
        <pc:chgData name="" userId="3b99287881d56c4f" providerId="LiveId" clId="{B35997EC-BE45-43AD-BBA8-42112A9937C7}" dt="2020-08-16T15:03:25.858" v="2" actId="2696"/>
        <pc:sldMkLst>
          <pc:docMk/>
          <pc:sldMk cId="267819744" sldId="1497"/>
        </pc:sldMkLst>
      </pc:sldChg>
      <pc:sldChg chg="del">
        <pc:chgData name="" userId="3b99287881d56c4f" providerId="LiveId" clId="{B35997EC-BE45-43AD-BBA8-42112A9937C7}" dt="2020-08-16T15:03:26.824" v="21" actId="2696"/>
        <pc:sldMkLst>
          <pc:docMk/>
          <pc:sldMk cId="400481774" sldId="1498"/>
        </pc:sldMkLst>
      </pc:sldChg>
      <pc:sldChg chg="del">
        <pc:chgData name="" userId="3b99287881d56c4f" providerId="LiveId" clId="{B35997EC-BE45-43AD-BBA8-42112A9937C7}" dt="2020-08-16T15:03:26.871" v="26" actId="2696"/>
        <pc:sldMkLst>
          <pc:docMk/>
          <pc:sldMk cId="2621357158" sldId="1500"/>
        </pc:sldMkLst>
      </pc:sldChg>
      <pc:sldChg chg="del">
        <pc:chgData name="" userId="3b99287881d56c4f" providerId="LiveId" clId="{B35997EC-BE45-43AD-BBA8-42112A9937C7}" dt="2020-08-16T15:03:26.856" v="24" actId="2696"/>
        <pc:sldMkLst>
          <pc:docMk/>
          <pc:sldMk cId="4164776169" sldId="1502"/>
        </pc:sldMkLst>
      </pc:sldChg>
      <pc:sldChg chg="del">
        <pc:chgData name="" userId="3b99287881d56c4f" providerId="LiveId" clId="{B35997EC-BE45-43AD-BBA8-42112A9937C7}" dt="2020-08-16T15:03:26.871" v="25" actId="2696"/>
        <pc:sldMkLst>
          <pc:docMk/>
          <pc:sldMk cId="3932636262" sldId="1503"/>
        </pc:sldMkLst>
      </pc:sldChg>
      <pc:sldChg chg="del">
        <pc:chgData name="" userId="3b99287881d56c4f" providerId="LiveId" clId="{B35997EC-BE45-43AD-BBA8-42112A9937C7}" dt="2020-08-16T15:03:57.229" v="85" actId="2696"/>
        <pc:sldMkLst>
          <pc:docMk/>
          <pc:sldMk cId="3110190692" sldId="1509"/>
        </pc:sldMkLst>
      </pc:sldChg>
      <pc:sldChg chg="del">
        <pc:chgData name="" userId="3b99287881d56c4f" providerId="LiveId" clId="{B35997EC-BE45-43AD-BBA8-42112A9937C7}" dt="2020-08-16T15:03:26.840" v="22" actId="2696"/>
        <pc:sldMkLst>
          <pc:docMk/>
          <pc:sldMk cId="3806352201" sldId="1510"/>
        </pc:sldMkLst>
      </pc:sldChg>
      <pc:sldChg chg="del">
        <pc:chgData name="" userId="3b99287881d56c4f" providerId="LiveId" clId="{B35997EC-BE45-43AD-BBA8-42112A9937C7}" dt="2020-08-16T15:03:26.962" v="31" actId="2696"/>
        <pc:sldMkLst>
          <pc:docMk/>
          <pc:sldMk cId="1433796091" sldId="1512"/>
        </pc:sldMkLst>
      </pc:sldChg>
      <pc:sldChg chg="del">
        <pc:chgData name="" userId="3b99287881d56c4f" providerId="LiveId" clId="{B35997EC-BE45-43AD-BBA8-42112A9937C7}" dt="2020-08-16T15:03:25.921" v="4" actId="2696"/>
        <pc:sldMkLst>
          <pc:docMk/>
          <pc:sldMk cId="3584476399" sldId="1515"/>
        </pc:sldMkLst>
      </pc:sldChg>
      <pc:sldChg chg="del">
        <pc:chgData name="" userId="3b99287881d56c4f" providerId="LiveId" clId="{B35997EC-BE45-43AD-BBA8-42112A9937C7}" dt="2020-08-16T15:03:26.953" v="30" actId="2696"/>
        <pc:sldMkLst>
          <pc:docMk/>
          <pc:sldMk cId="1904270077" sldId="1516"/>
        </pc:sldMkLst>
      </pc:sldChg>
      <pc:sldChg chg="del">
        <pc:chgData name="" userId="3b99287881d56c4f" providerId="LiveId" clId="{B35997EC-BE45-43AD-BBA8-42112A9937C7}" dt="2020-08-16T15:03:26.157" v="9" actId="2696"/>
        <pc:sldMkLst>
          <pc:docMk/>
          <pc:sldMk cId="2477748673" sldId="1517"/>
        </pc:sldMkLst>
      </pc:sldChg>
      <pc:sldChg chg="del">
        <pc:chgData name="" userId="3b99287881d56c4f" providerId="LiveId" clId="{B35997EC-BE45-43AD-BBA8-42112A9937C7}" dt="2020-08-16T15:03:26.157" v="8" actId="2696"/>
        <pc:sldMkLst>
          <pc:docMk/>
          <pc:sldMk cId="1390388359" sldId="1522"/>
        </pc:sldMkLst>
      </pc:sldChg>
      <pc:sldChg chg="del">
        <pc:chgData name="" userId="3b99287881d56c4f" providerId="LiveId" clId="{B35997EC-BE45-43AD-BBA8-42112A9937C7}" dt="2020-08-16T15:03:26.978" v="32" actId="2696"/>
        <pc:sldMkLst>
          <pc:docMk/>
          <pc:sldMk cId="2128792327" sldId="1527"/>
        </pc:sldMkLst>
      </pc:sldChg>
      <pc:sldChg chg="del">
        <pc:chgData name="" userId="3b99287881d56c4f" providerId="LiveId" clId="{B35997EC-BE45-43AD-BBA8-42112A9937C7}" dt="2020-08-16T15:03:26.542" v="11" actId="2696"/>
        <pc:sldMkLst>
          <pc:docMk/>
          <pc:sldMk cId="2797819450" sldId="1528"/>
        </pc:sldMkLst>
      </pc:sldChg>
      <pc:sldChg chg="del">
        <pc:chgData name="" userId="3b99287881d56c4f" providerId="LiveId" clId="{B35997EC-BE45-43AD-BBA8-42112A9937C7}" dt="2020-08-16T15:03:26.574" v="13" actId="2696"/>
        <pc:sldMkLst>
          <pc:docMk/>
          <pc:sldMk cId="3725497232" sldId="1532"/>
        </pc:sldMkLst>
      </pc:sldChg>
      <pc:sldChg chg="del">
        <pc:chgData name="" userId="3b99287881d56c4f" providerId="LiveId" clId="{B35997EC-BE45-43AD-BBA8-42112A9937C7}" dt="2020-08-16T15:03:26.792" v="18" actId="2696"/>
        <pc:sldMkLst>
          <pc:docMk/>
          <pc:sldMk cId="2404831732" sldId="1535"/>
        </pc:sldMkLst>
      </pc:sldChg>
      <pc:sldChg chg="del">
        <pc:chgData name="" userId="3b99287881d56c4f" providerId="LiveId" clId="{B35997EC-BE45-43AD-BBA8-42112A9937C7}" dt="2020-08-16T15:03:41.009" v="38" actId="2696"/>
        <pc:sldMkLst>
          <pc:docMk/>
          <pc:sldMk cId="3563639429" sldId="1540"/>
        </pc:sldMkLst>
      </pc:sldChg>
      <pc:sldChg chg="del">
        <pc:chgData name="" userId="3b99287881d56c4f" providerId="LiveId" clId="{B35997EC-BE45-43AD-BBA8-42112A9937C7}" dt="2020-08-16T15:03:41.249" v="39" actId="2696"/>
        <pc:sldMkLst>
          <pc:docMk/>
          <pc:sldMk cId="2705263827" sldId="1541"/>
        </pc:sldMkLst>
      </pc:sldChg>
      <pc:sldChg chg="del">
        <pc:chgData name="" userId="3b99287881d56c4f" providerId="LiveId" clId="{B35997EC-BE45-43AD-BBA8-42112A9937C7}" dt="2020-08-16T15:03:43.912" v="49" actId="2696"/>
        <pc:sldMkLst>
          <pc:docMk/>
          <pc:sldMk cId="3753506957" sldId="1559"/>
        </pc:sldMkLst>
      </pc:sldChg>
      <pc:sldChg chg="del">
        <pc:chgData name="" userId="3b99287881d56c4f" providerId="LiveId" clId="{B35997EC-BE45-43AD-BBA8-42112A9937C7}" dt="2020-08-16T15:03:44.270" v="50" actId="2696"/>
        <pc:sldMkLst>
          <pc:docMk/>
          <pc:sldMk cId="1294064009" sldId="1560"/>
        </pc:sldMkLst>
      </pc:sldChg>
      <pc:sldChg chg="del">
        <pc:chgData name="" userId="3b99287881d56c4f" providerId="LiveId" clId="{B35997EC-BE45-43AD-BBA8-42112A9937C7}" dt="2020-08-16T15:03:44.518" v="51" actId="2696"/>
        <pc:sldMkLst>
          <pc:docMk/>
          <pc:sldMk cId="2987272669" sldId="1561"/>
        </pc:sldMkLst>
      </pc:sldChg>
      <pc:sldChg chg="del">
        <pc:chgData name="" userId="3b99287881d56c4f" providerId="LiveId" clId="{B35997EC-BE45-43AD-BBA8-42112A9937C7}" dt="2020-08-16T15:03:43.585" v="48" actId="2696"/>
        <pc:sldMkLst>
          <pc:docMk/>
          <pc:sldMk cId="3853156972" sldId="1562"/>
        </pc:sldMkLst>
      </pc:sldChg>
      <pc:sldChg chg="del">
        <pc:chgData name="" userId="3b99287881d56c4f" providerId="LiveId" clId="{B35997EC-BE45-43AD-BBA8-42112A9937C7}" dt="2020-08-16T15:03:57.151" v="80" actId="2696"/>
        <pc:sldMkLst>
          <pc:docMk/>
          <pc:sldMk cId="2781660555" sldId="1564"/>
        </pc:sldMkLst>
      </pc:sldChg>
      <pc:sldChg chg="del">
        <pc:chgData name="" userId="3b99287881d56c4f" providerId="LiveId" clId="{B35997EC-BE45-43AD-BBA8-42112A9937C7}" dt="2020-08-16T15:03:56.836" v="74" actId="2696"/>
        <pc:sldMkLst>
          <pc:docMk/>
          <pc:sldMk cId="4177153032" sldId="1565"/>
        </pc:sldMkLst>
      </pc:sldChg>
      <pc:sldChg chg="del">
        <pc:chgData name="" userId="3b99287881d56c4f" providerId="LiveId" clId="{B35997EC-BE45-43AD-BBA8-42112A9937C7}" dt="2020-08-16T15:03:56.907" v="78" actId="2696"/>
        <pc:sldMkLst>
          <pc:docMk/>
          <pc:sldMk cId="466810112" sldId="1566"/>
        </pc:sldMkLst>
      </pc:sldChg>
      <pc:sldChg chg="del">
        <pc:chgData name="" userId="3b99287881d56c4f" providerId="LiveId" clId="{B35997EC-BE45-43AD-BBA8-42112A9937C7}" dt="2020-08-16T15:03:43.405" v="47" actId="2696"/>
        <pc:sldMkLst>
          <pc:docMk/>
          <pc:sldMk cId="2157343542" sldId="1567"/>
        </pc:sldMkLst>
      </pc:sldChg>
      <pc:sldChg chg="del">
        <pc:chgData name="" userId="3b99287881d56c4f" providerId="LiveId" clId="{B35997EC-BE45-43AD-BBA8-42112A9937C7}" dt="2020-08-16T15:03:56.846" v="75" actId="2696"/>
        <pc:sldMkLst>
          <pc:docMk/>
          <pc:sldMk cId="2557026066" sldId="1568"/>
        </pc:sldMkLst>
      </pc:sldChg>
    </pc:docChg>
  </pc:docChgLst>
  <pc:docChgLst>
    <pc:chgData name="延齡 楊" userId="3b99287881d56c4f" providerId="LiveId" clId="{4FCE19DD-D7C4-2D4B-A6D4-A7EC59056615}"/>
    <pc:docChg chg="undo custSel addSld modSld">
      <pc:chgData name="延齡 楊" userId="3b99287881d56c4f" providerId="LiveId" clId="{4FCE19DD-D7C4-2D4B-A6D4-A7EC59056615}" dt="2020-08-03T10:04:04.603" v="1482" actId="1076"/>
      <pc:docMkLst>
        <pc:docMk/>
      </pc:docMkLst>
      <pc:sldChg chg="addSp delSp modSp mod">
        <pc:chgData name="延齡 楊" userId="3b99287881d56c4f" providerId="LiveId" clId="{4FCE19DD-D7C4-2D4B-A6D4-A7EC59056615}" dt="2020-08-01T01:08:14.401" v="531" actId="478"/>
        <pc:sldMkLst>
          <pc:docMk/>
          <pc:sldMk cId="886461816" sldId="340"/>
        </pc:sldMkLst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2" creationId="{984E56D2-9F9F-134C-AAED-2189AA608A4C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5" creationId="{B7847DF2-D2AE-ED4D-B140-BECBE584C45A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6" creationId="{11F5548C-8EC5-BB48-A5D8-314C246F1176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8" creationId="{0E666C97-A84D-1944-9F0B-2D1A2DE3698B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9" creationId="{1AF2A287-4596-324E-B5FE-5C01F84D53FD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10" creationId="{7BCEA895-DDF4-B047-92BC-2CAAC43DBDE9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11" creationId="{59259CE9-DF69-BA42-9AC4-1F457F2104B0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12" creationId="{9107D3F1-A7D7-1843-A01C-AC8759B55FBF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13" creationId="{050B9D73-99D5-EA4D-ACDF-E66919C1FF4F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37" creationId="{FEBBF766-10ED-824D-AEF7-EF23A0F5F0B9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38" creationId="{C54E8339-2734-4848-9670-833B82EB0290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40" creationId="{496E7C3E-AC4F-5541-A9F7-A9DC4E3C1D78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41" creationId="{4F54DFB3-06FA-1249-B526-3234DDEC9033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43" creationId="{CEA7A271-0022-7F46-80C6-383A32D78371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45" creationId="{BAAA3C51-1CD1-C843-8F5C-D2AD713C49DE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46" creationId="{58ED347F-D755-784B-B4A4-742BAA0B7C32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47" creationId="{4542F4EE-2FC9-4C40-BB66-41B8534A6FD5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49" creationId="{0318850F-739A-E34A-9716-24B7CDDF55C8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50" creationId="{8D97A0CA-67EC-3047-8457-3239597DEBC5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52" creationId="{F4CF9E74-928A-3047-BE80-6800F8383D5D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53" creationId="{39C4B081-7AB1-6B4C-BEED-BB1074B1ED57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54" creationId="{8C68C48B-0A4F-1A42-9DE1-8627E8DB2F53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55" creationId="{69CF13D7-1D3B-8545-8B92-12F30E9D706A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56" creationId="{CCD10F9F-D761-804F-A153-CF643177D7FB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57" creationId="{A41D1CF9-8A07-DF4D-BF15-2FB763B0C397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58" creationId="{0E5ACF33-080A-0747-ADDF-4BD420C24115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59" creationId="{ADCC04F9-C7F2-7B4F-BC62-C724803BF571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60" creationId="{D5B0661B-DF62-AE43-BF12-0C8B694113C6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61" creationId="{310C4DD9-3B53-6040-BA47-C3EC470D584A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62" creationId="{13D30D73-68FC-5F42-859F-5EDC2023DA9F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63" creationId="{3EBA8C3F-8952-C140-BBEE-6E5DD69B776C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64" creationId="{6B88B3D4-69A8-984E-9F93-B5D79E2E21B6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65" creationId="{D1DB5113-912D-3C43-8AF7-D2E82EEEA2A6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67" creationId="{3546204A-0F75-1944-9AD0-335FADF483B3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68" creationId="{D94E9665-D9D8-4D4F-9613-870997621A3E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70" creationId="{60449DEE-78ED-D94C-8C14-B1074EEDF768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71" creationId="{81D38092-1642-564E-83DC-5E590160E0F0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73" creationId="{AF4A4BCE-A180-CC4C-96B6-D02592403AAC}"/>
          </ac:spMkLst>
        </pc:spChg>
        <pc:spChg chg="mod">
          <ac:chgData name="延齡 楊" userId="3b99287881d56c4f" providerId="LiveId" clId="{4FCE19DD-D7C4-2D4B-A6D4-A7EC59056615}" dt="2020-08-01T01:02:16.790" v="509" actId="1076"/>
          <ac:spMkLst>
            <pc:docMk/>
            <pc:sldMk cId="886461816" sldId="340"/>
            <ac:spMk id="74" creationId="{17405CE6-CB50-7448-B789-0373A0183D8D}"/>
          </ac:spMkLst>
        </pc:spChg>
        <pc:spChg chg="mod">
          <ac:chgData name="延齡 楊" userId="3b99287881d56c4f" providerId="LiveId" clId="{4FCE19DD-D7C4-2D4B-A6D4-A7EC59056615}" dt="2020-08-01T01:02:04.463" v="506" actId="164"/>
          <ac:spMkLst>
            <pc:docMk/>
            <pc:sldMk cId="886461816" sldId="340"/>
            <ac:spMk id="75" creationId="{CFBCBBED-7D1E-E448-ABC6-34FED67530E1}"/>
          </ac:spMkLst>
        </pc:spChg>
        <pc:spChg chg="mod">
          <ac:chgData name="延齡 楊" userId="3b99287881d56c4f" providerId="LiveId" clId="{4FCE19DD-D7C4-2D4B-A6D4-A7EC59056615}" dt="2020-08-01T01:02:26.994" v="511" actId="1076"/>
          <ac:spMkLst>
            <pc:docMk/>
            <pc:sldMk cId="886461816" sldId="340"/>
            <ac:spMk id="78" creationId="{F088A835-6A5B-6D4F-89EE-4F278D7D7A5A}"/>
          </ac:spMkLst>
        </pc:spChg>
        <pc:spChg chg="mod">
          <ac:chgData name="延齡 楊" userId="3b99287881d56c4f" providerId="LiveId" clId="{4FCE19DD-D7C4-2D4B-A6D4-A7EC59056615}" dt="2020-08-01T01:02:19.729" v="510" actId="1076"/>
          <ac:spMkLst>
            <pc:docMk/>
            <pc:sldMk cId="886461816" sldId="340"/>
            <ac:spMk id="81" creationId="{A4262B34-FCF3-E343-A572-112EC5CF21CD}"/>
          </ac:spMkLst>
        </pc:spChg>
        <pc:spChg chg="del mod">
          <ac:chgData name="延齡 楊" userId="3b99287881d56c4f" providerId="LiveId" clId="{4FCE19DD-D7C4-2D4B-A6D4-A7EC59056615}" dt="2020-08-01T01:08:09.946" v="529" actId="478"/>
          <ac:spMkLst>
            <pc:docMk/>
            <pc:sldMk cId="886461816" sldId="340"/>
            <ac:spMk id="84" creationId="{E1F55FF2-3C1A-6140-B457-6E9B23B6F59F}"/>
          </ac:spMkLst>
        </pc:spChg>
        <pc:spChg chg="del mod">
          <ac:chgData name="延齡 楊" userId="3b99287881d56c4f" providerId="LiveId" clId="{4FCE19DD-D7C4-2D4B-A6D4-A7EC59056615}" dt="2020-08-01T01:08:12.349" v="530" actId="478"/>
          <ac:spMkLst>
            <pc:docMk/>
            <pc:sldMk cId="886461816" sldId="340"/>
            <ac:spMk id="86" creationId="{BD3A4E6D-BEB7-B749-B523-0DA19A9FE679}"/>
          </ac:spMkLst>
        </pc:spChg>
        <pc:spChg chg="del mod">
          <ac:chgData name="延齡 楊" userId="3b99287881d56c4f" providerId="LiveId" clId="{4FCE19DD-D7C4-2D4B-A6D4-A7EC59056615}" dt="2020-08-01T01:08:14.401" v="531" actId="478"/>
          <ac:spMkLst>
            <pc:docMk/>
            <pc:sldMk cId="886461816" sldId="340"/>
            <ac:spMk id="87" creationId="{C701885E-5058-1C46-9989-8CB0AD012029}"/>
          </ac:spMkLst>
        </pc:spChg>
        <pc:spChg chg="mod">
          <ac:chgData name="延齡 楊" userId="3b99287881d56c4f" providerId="LiveId" clId="{4FCE19DD-D7C4-2D4B-A6D4-A7EC59056615}" dt="2020-08-01T01:07:35.380" v="527" actId="14100"/>
          <ac:spMkLst>
            <pc:docMk/>
            <pc:sldMk cId="886461816" sldId="340"/>
            <ac:spMk id="141" creationId="{D1CA6707-A1ED-5548-9EB1-6C283ECF68DF}"/>
          </ac:spMkLst>
        </pc:spChg>
        <pc:spChg chg="mod">
          <ac:chgData name="延齡 楊" userId="3b99287881d56c4f" providerId="LiveId" clId="{4FCE19DD-D7C4-2D4B-A6D4-A7EC59056615}" dt="2020-08-01T01:07:12.092" v="523" actId="14100"/>
          <ac:spMkLst>
            <pc:docMk/>
            <pc:sldMk cId="886461816" sldId="340"/>
            <ac:spMk id="142" creationId="{EDCF3E28-F2F0-CF46-AB90-063039360E14}"/>
          </ac:spMkLst>
        </pc:spChg>
        <pc:spChg chg="mod">
          <ac:chgData name="延齡 楊" userId="3b99287881d56c4f" providerId="LiveId" clId="{4FCE19DD-D7C4-2D4B-A6D4-A7EC59056615}" dt="2020-08-01T01:07:38.092" v="528" actId="1076"/>
          <ac:spMkLst>
            <pc:docMk/>
            <pc:sldMk cId="886461816" sldId="340"/>
            <ac:spMk id="143" creationId="{62566E24-492E-DB4B-A45F-F8DFF1D86E35}"/>
          </ac:spMkLst>
        </pc:spChg>
        <pc:spChg chg="mod">
          <ac:chgData name="延齡 楊" userId="3b99287881d56c4f" providerId="LiveId" clId="{4FCE19DD-D7C4-2D4B-A6D4-A7EC59056615}" dt="2020-08-01T01:07:20.349" v="524" actId="1076"/>
          <ac:spMkLst>
            <pc:docMk/>
            <pc:sldMk cId="886461816" sldId="340"/>
            <ac:spMk id="144" creationId="{5915C0FD-245E-9343-A208-138F8BBBFB08}"/>
          </ac:spMkLst>
        </pc:spChg>
        <pc:grpChg chg="add mod">
          <ac:chgData name="延齡 楊" userId="3b99287881d56c4f" providerId="LiveId" clId="{4FCE19DD-D7C4-2D4B-A6D4-A7EC59056615}" dt="2020-08-01T01:02:12.519" v="508" actId="14100"/>
          <ac:grpSpMkLst>
            <pc:docMk/>
            <pc:sldMk cId="886461816" sldId="340"/>
            <ac:grpSpMk id="4" creationId="{52607362-9BE1-4A47-A460-9994CC5EF8A9}"/>
          </ac:grpSpMkLst>
        </pc:grp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66" creationId="{64E0C21C-F371-AE48-9ED2-691659311F11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76" creationId="{831AA79E-A2A3-E542-B7B3-B383DB3D1704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77" creationId="{11A8ADC7-EFBA-2642-A021-8C32B6E52DDD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79" creationId="{17C4BF0B-0229-8D41-AF9A-B2A1D4C484F9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80" creationId="{5BBC0AF7-1B14-2E4E-8112-D36A81415F9B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82" creationId="{AA6339CE-67D4-1D47-A67E-A1E8AE296BE3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83" creationId="{2E997A16-714D-6E4F-899C-5256B14FE0B5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85" creationId="{922BEB7B-5B1A-8B4C-A902-FF3C4BDA99C8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90" creationId="{43E3D9EA-8C71-3944-B2AE-F1886F0FB237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91" creationId="{DD779811-5FC7-6C4D-B349-CF60D5FE651C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92" creationId="{E5252D09-4422-1745-9A4B-2479E6078860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93" creationId="{EF6D0AA7-F122-9549-860E-71C65BC95046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02" creationId="{43054DE9-4835-5A49-B715-67D9F116D214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05" creationId="{706FE1FE-7DFA-CA4A-A5A8-2CC3DA364A93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08" creationId="{B4480DCE-C411-9B45-BCD0-AA22D071095B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11" creationId="{18B3E6FA-334F-1C47-AA82-30DAAAE81458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14" creationId="{AB3EBC11-9F6B-4C48-B9D0-C39664B70945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17" creationId="{40F39A9A-6C17-F540-B243-7EB6296D29C7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20" creationId="{3D9D030A-C7B5-5E4F-BF79-80F5713DC283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23" creationId="{74761EED-96B8-B74F-B83C-5EE320722AE6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24" creationId="{486268A9-5DCC-B54D-BD82-591EA78F47B6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29" creationId="{A88CFC97-0ECD-884A-8D7C-F50D823118E9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30" creationId="{BFEE926B-9A97-AA43-B25E-3940E79C84EA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35" creationId="{70D05F89-F68A-E543-B2B8-BD436EBB8C3C}"/>
          </ac:cxnSpMkLst>
        </pc:cxnChg>
        <pc:cxnChg chg="mod">
          <ac:chgData name="延齡 楊" userId="3b99287881d56c4f" providerId="LiveId" clId="{4FCE19DD-D7C4-2D4B-A6D4-A7EC59056615}" dt="2020-08-01T01:02:04.463" v="506" actId="164"/>
          <ac:cxnSpMkLst>
            <pc:docMk/>
            <pc:sldMk cId="886461816" sldId="340"/>
            <ac:cxnSpMk id="138" creationId="{FD10B4E7-C363-2046-8322-E004567889C4}"/>
          </ac:cxnSpMkLst>
        </pc:cxnChg>
      </pc:sldChg>
      <pc:sldChg chg="addSp delSp modSp mod delAnim">
        <pc:chgData name="延齡 楊" userId="3b99287881d56c4f" providerId="LiveId" clId="{4FCE19DD-D7C4-2D4B-A6D4-A7EC59056615}" dt="2020-08-01T01:28:55.574" v="657" actId="208"/>
        <pc:sldMkLst>
          <pc:docMk/>
          <pc:sldMk cId="1714049697" sldId="1381"/>
        </pc:sldMkLst>
        <pc:spChg chg="mod">
          <ac:chgData name="延齡 楊" userId="3b99287881d56c4f" providerId="LiveId" clId="{4FCE19DD-D7C4-2D4B-A6D4-A7EC59056615}" dt="2020-08-01T01:18:47.634" v="595" actId="20577"/>
          <ac:spMkLst>
            <pc:docMk/>
            <pc:sldMk cId="1714049697" sldId="1381"/>
            <ac:spMk id="3" creationId="{89B4DEF6-8B0B-014D-8B63-0C42FD05823F}"/>
          </ac:spMkLst>
        </pc:spChg>
        <pc:spChg chg="add mod">
          <ac:chgData name="延齡 楊" userId="3b99287881d56c4f" providerId="LiveId" clId="{4FCE19DD-D7C4-2D4B-A6D4-A7EC59056615}" dt="2020-07-10T12:49:04.476" v="93" actId="1076"/>
          <ac:spMkLst>
            <pc:docMk/>
            <pc:sldMk cId="1714049697" sldId="1381"/>
            <ac:spMk id="4" creationId="{B4FA3D99-F05E-724E-8976-DE66BBD66A06}"/>
          </ac:spMkLst>
        </pc:spChg>
        <pc:spChg chg="mod">
          <ac:chgData name="延齡 楊" userId="3b99287881d56c4f" providerId="LiveId" clId="{4FCE19DD-D7C4-2D4B-A6D4-A7EC59056615}" dt="2020-08-01T01:24:22.013" v="599" actId="1076"/>
          <ac:spMkLst>
            <pc:docMk/>
            <pc:sldMk cId="1714049697" sldId="1381"/>
            <ac:spMk id="14" creationId="{B5E540D3-0818-9845-94B8-CA9A9B0B99AB}"/>
          </ac:spMkLst>
        </pc:spChg>
        <pc:spChg chg="mod">
          <ac:chgData name="延齡 楊" userId="3b99287881d56c4f" providerId="LiveId" clId="{4FCE19DD-D7C4-2D4B-A6D4-A7EC59056615}" dt="2020-08-01T01:24:19.223" v="598" actId="1076"/>
          <ac:spMkLst>
            <pc:docMk/>
            <pc:sldMk cId="1714049697" sldId="1381"/>
            <ac:spMk id="16" creationId="{980A6654-0DF0-D843-B95E-999CC107C3D9}"/>
          </ac:spMkLst>
        </pc:spChg>
        <pc:spChg chg="add mod">
          <ac:chgData name="延齡 楊" userId="3b99287881d56c4f" providerId="LiveId" clId="{4FCE19DD-D7C4-2D4B-A6D4-A7EC59056615}" dt="2020-07-10T12:35:42.808" v="53" actId="1076"/>
          <ac:spMkLst>
            <pc:docMk/>
            <pc:sldMk cId="1714049697" sldId="1381"/>
            <ac:spMk id="22" creationId="{90D12115-1B46-B94A-A52C-9D811FF13A13}"/>
          </ac:spMkLst>
        </pc:spChg>
        <pc:spChg chg="add mod">
          <ac:chgData name="延齡 楊" userId="3b99287881d56c4f" providerId="LiveId" clId="{4FCE19DD-D7C4-2D4B-A6D4-A7EC59056615}" dt="2020-08-01T01:28:18.143" v="656" actId="1076"/>
          <ac:spMkLst>
            <pc:docMk/>
            <pc:sldMk cId="1714049697" sldId="1381"/>
            <ac:spMk id="77" creationId="{99FE1F2F-9394-E34C-9FAA-F3F081D2C2BE}"/>
          </ac:spMkLst>
        </pc:spChg>
        <pc:spChg chg="add del mod">
          <ac:chgData name="延齡 楊" userId="3b99287881d56c4f" providerId="LiveId" clId="{4FCE19DD-D7C4-2D4B-A6D4-A7EC59056615}" dt="2020-07-10T12:36:41.711" v="69" actId="478"/>
          <ac:spMkLst>
            <pc:docMk/>
            <pc:sldMk cId="1714049697" sldId="1381"/>
            <ac:spMk id="93" creationId="{F317C2D9-C87B-2D43-8D2F-F7A5F36CD3EF}"/>
          </ac:spMkLst>
        </pc:spChg>
        <pc:spChg chg="mod">
          <ac:chgData name="延齡 楊" userId="3b99287881d56c4f" providerId="LiveId" clId="{4FCE19DD-D7C4-2D4B-A6D4-A7EC59056615}" dt="2020-08-01T01:27:13.451" v="645" actId="1076"/>
          <ac:spMkLst>
            <pc:docMk/>
            <pc:sldMk cId="1714049697" sldId="1381"/>
            <ac:spMk id="157" creationId="{5072EEE7-F0D3-A147-9D8C-E3250D1E3FE7}"/>
          </ac:spMkLst>
        </pc:spChg>
        <pc:spChg chg="mod">
          <ac:chgData name="延齡 楊" userId="3b99287881d56c4f" providerId="LiveId" clId="{4FCE19DD-D7C4-2D4B-A6D4-A7EC59056615}" dt="2020-08-01T01:27:35.640" v="650" actId="1076"/>
          <ac:spMkLst>
            <pc:docMk/>
            <pc:sldMk cId="1714049697" sldId="1381"/>
            <ac:spMk id="158" creationId="{C5B8CAC5-378D-DA43-88B7-0C11C0EB8DE9}"/>
          </ac:spMkLst>
        </pc:spChg>
        <pc:spChg chg="mod">
          <ac:chgData name="延齡 楊" userId="3b99287881d56c4f" providerId="LiveId" clId="{4FCE19DD-D7C4-2D4B-A6D4-A7EC59056615}" dt="2020-08-01T01:27:30.666" v="649" actId="1076"/>
          <ac:spMkLst>
            <pc:docMk/>
            <pc:sldMk cId="1714049697" sldId="1381"/>
            <ac:spMk id="159" creationId="{66534955-5A49-074C-B736-18BB7879BA2C}"/>
          </ac:spMkLst>
        </pc:spChg>
        <pc:spChg chg="mod">
          <ac:chgData name="延齡 楊" userId="3b99287881d56c4f" providerId="LiveId" clId="{4FCE19DD-D7C4-2D4B-A6D4-A7EC59056615}" dt="2020-08-01T01:25:16.416" v="614" actId="114"/>
          <ac:spMkLst>
            <pc:docMk/>
            <pc:sldMk cId="1714049697" sldId="1381"/>
            <ac:spMk id="161" creationId="{DFD1C382-3AC7-BA43-B0B8-1678AB252415}"/>
          </ac:spMkLst>
        </pc:spChg>
        <pc:spChg chg="mod">
          <ac:chgData name="延齡 楊" userId="3b99287881d56c4f" providerId="LiveId" clId="{4FCE19DD-D7C4-2D4B-A6D4-A7EC59056615}" dt="2020-08-01T01:25:29.622" v="616" actId="1076"/>
          <ac:spMkLst>
            <pc:docMk/>
            <pc:sldMk cId="1714049697" sldId="1381"/>
            <ac:spMk id="163" creationId="{42CF734E-5E9E-0142-B5FF-1F19845A2432}"/>
          </ac:spMkLst>
        </pc:spChg>
        <pc:spChg chg="mod">
          <ac:chgData name="延齡 楊" userId="3b99287881d56c4f" providerId="LiveId" clId="{4FCE19DD-D7C4-2D4B-A6D4-A7EC59056615}" dt="2020-08-01T01:27:50.104" v="654" actId="14100"/>
          <ac:spMkLst>
            <pc:docMk/>
            <pc:sldMk cId="1714049697" sldId="1381"/>
            <ac:spMk id="167" creationId="{CBAD361E-1948-0143-B340-0AFC7EE34747}"/>
          </ac:spMkLst>
        </pc:spChg>
        <pc:spChg chg="del">
          <ac:chgData name="延齡 楊" userId="3b99287881d56c4f" providerId="LiveId" clId="{4FCE19DD-D7C4-2D4B-A6D4-A7EC59056615}" dt="2020-07-10T12:32:00.491" v="9" actId="478"/>
          <ac:spMkLst>
            <pc:docMk/>
            <pc:sldMk cId="1714049697" sldId="1381"/>
            <ac:spMk id="169" creationId="{1B1667FE-8095-6142-9B95-F24EB6CBC37F}"/>
          </ac:spMkLst>
        </pc:spChg>
        <pc:spChg chg="del mod">
          <ac:chgData name="延齡 楊" userId="3b99287881d56c4f" providerId="LiveId" clId="{4FCE19DD-D7C4-2D4B-A6D4-A7EC59056615}" dt="2020-08-01T01:24:03.336" v="596" actId="478"/>
          <ac:spMkLst>
            <pc:docMk/>
            <pc:sldMk cId="1714049697" sldId="1381"/>
            <ac:spMk id="171" creationId="{E9D82E7E-E75D-DC44-AFE3-68DC79C0CE27}"/>
          </ac:spMkLst>
        </pc:spChg>
        <pc:spChg chg="del">
          <ac:chgData name="延齡 楊" userId="3b99287881d56c4f" providerId="LiveId" clId="{4FCE19DD-D7C4-2D4B-A6D4-A7EC59056615}" dt="2020-07-10T12:32:00.491" v="9" actId="478"/>
          <ac:spMkLst>
            <pc:docMk/>
            <pc:sldMk cId="1714049697" sldId="1381"/>
            <ac:spMk id="173" creationId="{4B5635A7-DCF7-8940-89A9-49A3603F83CB}"/>
          </ac:spMkLst>
        </pc:spChg>
        <pc:spChg chg="del">
          <ac:chgData name="延齡 楊" userId="3b99287881d56c4f" providerId="LiveId" clId="{4FCE19DD-D7C4-2D4B-A6D4-A7EC59056615}" dt="2020-07-10T12:32:00.491" v="9" actId="478"/>
          <ac:spMkLst>
            <pc:docMk/>
            <pc:sldMk cId="1714049697" sldId="1381"/>
            <ac:spMk id="175" creationId="{9B15D79D-4D90-D146-AF43-22FF14AC8B08}"/>
          </ac:spMkLst>
        </pc:spChg>
        <pc:spChg chg="del mod">
          <ac:chgData name="延齡 楊" userId="3b99287881d56c4f" providerId="LiveId" clId="{4FCE19DD-D7C4-2D4B-A6D4-A7EC59056615}" dt="2020-08-01T01:17:56.941" v="588" actId="478"/>
          <ac:spMkLst>
            <pc:docMk/>
            <pc:sldMk cId="1714049697" sldId="1381"/>
            <ac:spMk id="176" creationId="{33845D7B-162B-6241-8344-3D9FC1059063}"/>
          </ac:spMkLst>
        </pc:spChg>
        <pc:grpChg chg="add del">
          <ac:chgData name="延齡 楊" userId="3b99287881d56c4f" providerId="LiveId" clId="{4FCE19DD-D7C4-2D4B-A6D4-A7EC59056615}" dt="2020-07-10T12:32:00.491" v="9" actId="478"/>
          <ac:grpSpMkLst>
            <pc:docMk/>
            <pc:sldMk cId="1714049697" sldId="1381"/>
            <ac:grpSpMk id="162" creationId="{A99DBFFE-ADF8-2F4F-8D9A-3FA1CAC49DC1}"/>
          </ac:grpSpMkLst>
        </pc:grpChg>
        <pc:picChg chg="del mod">
          <ac:chgData name="延齡 楊" userId="3b99287881d56c4f" providerId="LiveId" clId="{4FCE19DD-D7C4-2D4B-A6D4-A7EC59056615}" dt="2020-07-10T12:31:00.994" v="2" actId="478"/>
          <ac:picMkLst>
            <pc:docMk/>
            <pc:sldMk cId="1714049697" sldId="1381"/>
            <ac:picMk id="1026" creationId="{5200BC30-4FEB-4175-AAB9-8E925A5D8555}"/>
          </ac:picMkLst>
        </pc:picChg>
        <pc:cxnChg chg="add mod">
          <ac:chgData name="延齡 楊" userId="3b99287881d56c4f" providerId="LiveId" clId="{4FCE19DD-D7C4-2D4B-A6D4-A7EC59056615}" dt="2020-07-10T12:49:04.476" v="93" actId="1076"/>
          <ac:cxnSpMkLst>
            <pc:docMk/>
            <pc:sldMk cId="1714049697" sldId="1381"/>
            <ac:cxnSpMk id="17" creationId="{6B19F12E-D5D6-3848-8E06-A22EE0A3DA47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18" creationId="{660B92B4-4B1F-E742-B52B-48AB6E350D3F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21" creationId="{EC845C8E-E58A-B749-8536-B6F672D50FEF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24" creationId="{43B1A019-A192-7442-9BED-1922E793F599}"/>
          </ac:cxnSpMkLst>
        </pc:cxnChg>
        <pc:cxnChg chg="add mod">
          <ac:chgData name="延齡 楊" userId="3b99287881d56c4f" providerId="LiveId" clId="{4FCE19DD-D7C4-2D4B-A6D4-A7EC59056615}" dt="2020-07-10T12:47:38.324" v="81" actId="1076"/>
          <ac:cxnSpMkLst>
            <pc:docMk/>
            <pc:sldMk cId="1714049697" sldId="1381"/>
            <ac:cxnSpMk id="25" creationId="{8520DF26-F9BB-524B-9D77-8DAEC169815D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27" creationId="{573AF7E1-E978-DF48-B4D5-D8E4EB574BA7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30" creationId="{49D7A838-25FC-6947-8123-F1CD6970CF35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32" creationId="{96AAFC40-3189-E24E-9132-37FE2AA0ECF4}"/>
          </ac:cxnSpMkLst>
        </pc:cxnChg>
        <pc:cxnChg chg="add mod">
          <ac:chgData name="延齡 楊" userId="3b99287881d56c4f" providerId="LiveId" clId="{4FCE19DD-D7C4-2D4B-A6D4-A7EC59056615}" dt="2020-07-10T12:49:07.873" v="94" actId="1076"/>
          <ac:cxnSpMkLst>
            <pc:docMk/>
            <pc:sldMk cId="1714049697" sldId="1381"/>
            <ac:cxnSpMk id="33" creationId="{D8B5442B-F56A-7541-A6BD-F7D5A40283EB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36" creationId="{A19B1967-FF91-0046-996D-F2D883DAB20D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39" creationId="{9687A955-47EB-B64F-8A22-E16D9ECFCC6C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42" creationId="{29B4F486-7350-AF48-9669-FCDA97375D1B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44" creationId="{84656A5D-CC8A-8F49-89F6-9CB9FE3DF961}"/>
          </ac:cxnSpMkLst>
        </pc:cxnChg>
        <pc:cxnChg chg="add mod">
          <ac:chgData name="延齡 楊" userId="3b99287881d56c4f" providerId="LiveId" clId="{4FCE19DD-D7C4-2D4B-A6D4-A7EC59056615}" dt="2020-07-10T12:50:41.635" v="114" actId="1076"/>
          <ac:cxnSpMkLst>
            <pc:docMk/>
            <pc:sldMk cId="1714049697" sldId="1381"/>
            <ac:cxnSpMk id="45" creationId="{2D04A55D-8B51-2946-9A1D-CB783841FBB2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48" creationId="{A35273DD-F550-B848-82FC-602486DBACA3}"/>
          </ac:cxnSpMkLst>
        </pc:cxnChg>
        <pc:cxnChg chg="mod">
          <ac:chgData name="延齡 楊" userId="3b99287881d56c4f" providerId="LiveId" clId="{4FCE19DD-D7C4-2D4B-A6D4-A7EC59056615}" dt="2020-08-01T01:28:55.574" v="657" actId="208"/>
          <ac:cxnSpMkLst>
            <pc:docMk/>
            <pc:sldMk cId="1714049697" sldId="1381"/>
            <ac:cxnSpMk id="51" creationId="{8F6C2998-0653-C344-84F5-F3DBB4FAB5E8}"/>
          </ac:cxnSpMkLst>
        </pc:cxnChg>
        <pc:cxnChg chg="add mod">
          <ac:chgData name="延齡 楊" userId="3b99287881d56c4f" providerId="LiveId" clId="{4FCE19DD-D7C4-2D4B-A6D4-A7EC59056615}" dt="2020-07-10T12:50:38.539" v="113" actId="1076"/>
          <ac:cxnSpMkLst>
            <pc:docMk/>
            <pc:sldMk cId="1714049697" sldId="1381"/>
            <ac:cxnSpMk id="112" creationId="{B5B952CA-29DC-CD49-86C8-2B30D21C78B1}"/>
          </ac:cxnSpMkLst>
        </pc:cxnChg>
        <pc:cxnChg chg="add mod">
          <ac:chgData name="延齡 楊" userId="3b99287881d56c4f" providerId="LiveId" clId="{4FCE19DD-D7C4-2D4B-A6D4-A7EC59056615}" dt="2020-07-10T12:50:34.117" v="112" actId="1076"/>
          <ac:cxnSpMkLst>
            <pc:docMk/>
            <pc:sldMk cId="1714049697" sldId="1381"/>
            <ac:cxnSpMk id="114" creationId="{D0659EB7-DFAA-5845-B046-2CCD140D59C4}"/>
          </ac:cxnSpMkLst>
        </pc:cxnChg>
        <pc:cxnChg chg="mod">
          <ac:chgData name="延齡 楊" userId="3b99287881d56c4f" providerId="LiveId" clId="{4FCE19DD-D7C4-2D4B-A6D4-A7EC59056615}" dt="2020-07-10T12:32:00.491" v="9" actId="478"/>
          <ac:cxnSpMkLst>
            <pc:docMk/>
            <pc:sldMk cId="1714049697" sldId="1381"/>
            <ac:cxnSpMk id="139" creationId="{064726C9-803E-F44C-A6A4-972C997F0EEA}"/>
          </ac:cxnSpMkLst>
        </pc:cxnChg>
      </pc:sldChg>
      <pc:sldChg chg="addSp modSp mod">
        <pc:chgData name="延齡 楊" userId="3b99287881d56c4f" providerId="LiveId" clId="{4FCE19DD-D7C4-2D4B-A6D4-A7EC59056615}" dt="2020-08-01T01:15:43.678" v="587" actId="2165"/>
        <pc:sldMkLst>
          <pc:docMk/>
          <pc:sldMk cId="2654873537" sldId="1393"/>
        </pc:sldMkLst>
        <pc:spChg chg="add mod">
          <ac:chgData name="延齡 楊" userId="3b99287881d56c4f" providerId="LiveId" clId="{4FCE19DD-D7C4-2D4B-A6D4-A7EC59056615}" dt="2020-08-01T01:11:44.569" v="559" actId="1035"/>
          <ac:spMkLst>
            <pc:docMk/>
            <pc:sldMk cId="2654873537" sldId="1393"/>
            <ac:spMk id="2" creationId="{DEC9474A-498D-E34E-8033-37C4E79D082F}"/>
          </ac:spMkLst>
        </pc:spChg>
        <pc:spChg chg="add mod">
          <ac:chgData name="延齡 楊" userId="3b99287881d56c4f" providerId="LiveId" clId="{4FCE19DD-D7C4-2D4B-A6D4-A7EC59056615}" dt="2020-08-01T01:12:32.681" v="586" actId="1036"/>
          <ac:spMkLst>
            <pc:docMk/>
            <pc:sldMk cId="2654873537" sldId="1393"/>
            <ac:spMk id="434" creationId="{77F4C041-D8C5-7949-AD1F-B69FF31D0FB7}"/>
          </ac:spMkLst>
        </pc:spChg>
        <pc:spChg chg="add mod">
          <ac:chgData name="延齡 楊" userId="3b99287881d56c4f" providerId="LiveId" clId="{4FCE19DD-D7C4-2D4B-A6D4-A7EC59056615}" dt="2020-08-01T01:12:20.085" v="579" actId="20577"/>
          <ac:spMkLst>
            <pc:docMk/>
            <pc:sldMk cId="2654873537" sldId="1393"/>
            <ac:spMk id="435" creationId="{6594F5F4-A1F4-5944-AB1C-A7560C940807}"/>
          </ac:spMkLst>
        </pc:spChg>
        <pc:grpChg chg="mod">
          <ac:chgData name="延齡 楊" userId="3b99287881d56c4f" providerId="LiveId" clId="{4FCE19DD-D7C4-2D4B-A6D4-A7EC59056615}" dt="2020-08-01T01:11:23.128" v="543" actId="14100"/>
          <ac:grpSpMkLst>
            <pc:docMk/>
            <pc:sldMk cId="2654873537" sldId="1393"/>
            <ac:grpSpMk id="45" creationId="{D52AEE84-88EF-C64D-BCE5-513E845C3F05}"/>
          </ac:grpSpMkLst>
        </pc:grpChg>
        <pc:graphicFrameChg chg="mod modGraphic">
          <ac:chgData name="延齡 楊" userId="3b99287881d56c4f" providerId="LiveId" clId="{4FCE19DD-D7C4-2D4B-A6D4-A7EC59056615}" dt="2020-08-01T01:11:16.559" v="542" actId="1076"/>
          <ac:graphicFrameMkLst>
            <pc:docMk/>
            <pc:sldMk cId="2654873537" sldId="1393"/>
            <ac:graphicFrameMk id="17" creationId="{A6904AF0-2922-3A47-B925-9737E468DA07}"/>
          </ac:graphicFrameMkLst>
        </pc:graphicFrameChg>
        <pc:graphicFrameChg chg="modGraphic">
          <ac:chgData name="延齡 楊" userId="3b99287881d56c4f" providerId="LiveId" clId="{4FCE19DD-D7C4-2D4B-A6D4-A7EC59056615}" dt="2020-08-01T01:15:43.678" v="587" actId="2165"/>
          <ac:graphicFrameMkLst>
            <pc:docMk/>
            <pc:sldMk cId="2654873537" sldId="1393"/>
            <ac:graphicFrameMk id="923" creationId="{75E3F8F4-1369-C54A-ACE6-F840D99FFD92}"/>
          </ac:graphicFrameMkLst>
        </pc:graphicFrameChg>
      </pc:sldChg>
      <pc:sldChg chg="modSp mod">
        <pc:chgData name="延齡 楊" userId="3b99287881d56c4f" providerId="LiveId" clId="{4FCE19DD-D7C4-2D4B-A6D4-A7EC59056615}" dt="2020-08-03T09:20:45.617" v="1047" actId="20577"/>
        <pc:sldMkLst>
          <pc:docMk/>
          <pc:sldMk cId="2723645526" sldId="1420"/>
        </pc:sldMkLst>
        <pc:spChg chg="mod">
          <ac:chgData name="延齡 楊" userId="3b99287881d56c4f" providerId="LiveId" clId="{4FCE19DD-D7C4-2D4B-A6D4-A7EC59056615}" dt="2020-08-03T09:20:45.617" v="1047" actId="20577"/>
          <ac:spMkLst>
            <pc:docMk/>
            <pc:sldMk cId="2723645526" sldId="1420"/>
            <ac:spMk id="2" creationId="{4223F103-483E-A244-898A-2FC596F358C0}"/>
          </ac:spMkLst>
        </pc:spChg>
      </pc:sldChg>
      <pc:sldChg chg="add">
        <pc:chgData name="延齡 楊" userId="3b99287881d56c4f" providerId="LiveId" clId="{4FCE19DD-D7C4-2D4B-A6D4-A7EC59056615}" dt="2020-07-10T12:30:57.441" v="1"/>
        <pc:sldMkLst>
          <pc:docMk/>
          <pc:sldMk cId="2421181203" sldId="1520"/>
        </pc:sldMkLst>
      </pc:sldChg>
      <pc:sldChg chg="add">
        <pc:chgData name="延齡 楊" userId="3b99287881d56c4f" providerId="LiveId" clId="{4FCE19DD-D7C4-2D4B-A6D4-A7EC59056615}" dt="2020-07-10T12:51:22.820" v="115"/>
        <pc:sldMkLst>
          <pc:docMk/>
          <pc:sldMk cId="2063312206" sldId="1521"/>
        </pc:sldMkLst>
      </pc:sldChg>
      <pc:sldChg chg="addSp modSp mod">
        <pc:chgData name="延齡 楊" userId="3b99287881d56c4f" providerId="LiveId" clId="{4FCE19DD-D7C4-2D4B-A6D4-A7EC59056615}" dt="2020-08-01T00:39:57.395" v="322" actId="1076"/>
        <pc:sldMkLst>
          <pc:docMk/>
          <pc:sldMk cId="2040399839" sldId="1526"/>
        </pc:sldMkLst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46" creationId="{D2A1684E-9320-3C42-867B-D40D8B1EB199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47" creationId="{C69EE3D9-2D6A-464A-8F7C-EF1A87ACE7BA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48" creationId="{99C01FAA-D202-9347-81DE-E02449DB3D70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49" creationId="{65F1319C-AD2B-8E4A-A2B4-3AC24487E2E2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50" creationId="{A69BA319-D1BE-AF41-B2C3-45BF77A71D37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51" creationId="{B5F9C995-5AD9-EF4B-ABD3-01316073EA2B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52" creationId="{28228811-5695-864A-9562-564CA8CC5DCC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53" creationId="{3B1476FD-2689-8F46-BB90-2E91626EC622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54" creationId="{067F1C02-E39F-F546-AC73-D37AEC521F23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86" creationId="{66EF8F13-EA9D-2B44-A5F3-94E47A410411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87" creationId="{A76D16D6-50F1-AB42-BD70-BB472D935530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88" creationId="{4DFE869B-5861-3948-988F-58EAF53DC3F9}"/>
          </ac:spMkLst>
        </pc:spChg>
        <pc:spChg chg="mod">
          <ac:chgData name="延齡 楊" userId="3b99287881d56c4f" providerId="LiveId" clId="{4FCE19DD-D7C4-2D4B-A6D4-A7EC59056615}" dt="2020-08-01T00:39:16.740" v="317"/>
          <ac:spMkLst>
            <pc:docMk/>
            <pc:sldMk cId="2040399839" sldId="1526"/>
            <ac:spMk id="89" creationId="{A1DFA0F5-FF59-7C4A-B5A1-8B8CA4C8E067}"/>
          </ac:spMkLst>
        </pc:spChg>
        <pc:grpChg chg="add mod">
          <ac:chgData name="延齡 楊" userId="3b99287881d56c4f" providerId="LiveId" clId="{4FCE19DD-D7C4-2D4B-A6D4-A7EC59056615}" dt="2020-08-01T00:39:57.395" v="322" actId="1076"/>
          <ac:grpSpMkLst>
            <pc:docMk/>
            <pc:sldMk cId="2040399839" sldId="1526"/>
            <ac:grpSpMk id="45" creationId="{AC6A8962-482D-C94D-ACEA-83DAC0ACB83D}"/>
          </ac:grpSpMkLst>
        </pc:grp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55" creationId="{043370B0-401F-9341-A14A-2DE8A6ED9D64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56" creationId="{9FBA09EA-4DCE-9E4F-B75D-67BD2256BD0A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59" creationId="{42CF2F35-14FE-264A-9385-2A9668A374B6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60" creationId="{43418518-7324-E548-9A57-6B8751DCCE18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66" creationId="{E8653CD0-F6B2-3E41-9C74-F061C27C3D8C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69" creationId="{B9A0D3FB-96E7-9C41-87ED-A5E6E429F72B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72" creationId="{F051F4A8-9DD2-C349-A177-FD9B7954B07C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73" creationId="{A8742D08-B6D8-AC4E-B9E9-69FD4CFBD6C9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74" creationId="{E3B96579-D9F3-6E4F-89AE-653C365A533B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75" creationId="{C4E84567-AAD4-C641-905B-D87D47D21D57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76" creationId="{7082CAA5-A903-C641-A1B0-9E26146BEE80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77" creationId="{281232FB-9F85-B547-896B-D740453FF607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78" creationId="{36734309-69F0-D049-967B-8EF26B8BBC74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79" creationId="{C4A13442-7384-794E-B37D-457C54BEDB77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80" creationId="{DBF9B898-2C3F-E842-B05F-AB8929F0AD33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81" creationId="{64EF7B00-30A9-B04D-A600-391B1AD81580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82" creationId="{6E51966D-6CF1-764C-9FDF-B647B67241AD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83" creationId="{1C6442C7-39C5-DD4E-9831-E2FDED51189A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84" creationId="{9B0755C6-735C-734B-9EB2-83CC898EB05A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85" creationId="{2913F76E-4F67-1344-BF78-F26F0C54486F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90" creationId="{628152F4-3768-5641-B273-273BFABD88DD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91" creationId="{290B5D19-5C15-C048-9C62-B9E8E7320717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92" creationId="{F6E7956A-ADF2-B640-8D16-574EE3C83839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93" creationId="{A56A9F1C-C860-E344-B8F6-9D74DDA96198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94" creationId="{4E633310-33BF-7342-A9D0-2F4090DAEFED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95" creationId="{B515DD57-6FA3-0E44-A9A6-CF960171F143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96" creationId="{CB48FB12-09C4-974F-B834-3D93579529E9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97" creationId="{0F45BF45-CB85-EB4B-98B8-394876731A8E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98" creationId="{ADBEE450-B86A-774F-B743-986A83E90CDD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99" creationId="{6BECC4F4-5FCE-5849-BE08-349A7BDC7291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100" creationId="{AA90397E-8F76-FB42-89F6-6FBA64F48150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101" creationId="{D1DF46A0-9D9E-E845-A930-371A3BE655DA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102" creationId="{50433D6B-4E70-C045-8DC3-37E0A69F6B37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103" creationId="{89E62640-F6FC-D849-91FE-35A576741E8A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104" creationId="{50A918A9-0BCF-0A44-BC03-231E0DDB3B8C}"/>
          </ac:cxnSpMkLst>
        </pc:cxnChg>
        <pc:cxnChg chg="mod">
          <ac:chgData name="延齡 楊" userId="3b99287881d56c4f" providerId="LiveId" clId="{4FCE19DD-D7C4-2D4B-A6D4-A7EC59056615}" dt="2020-08-01T00:39:16.740" v="317"/>
          <ac:cxnSpMkLst>
            <pc:docMk/>
            <pc:sldMk cId="2040399839" sldId="1526"/>
            <ac:cxnSpMk id="105" creationId="{55ABA423-7CF6-C54D-BF5E-6E7DA5B693F8}"/>
          </ac:cxnSpMkLst>
        </pc:cxnChg>
      </pc:sldChg>
      <pc:sldChg chg="addSp delSp modSp mod">
        <pc:chgData name="延齡 楊" userId="3b99287881d56c4f" providerId="LiveId" clId="{4FCE19DD-D7C4-2D4B-A6D4-A7EC59056615}" dt="2020-08-01T00:59:31.717" v="492" actId="207"/>
        <pc:sldMkLst>
          <pc:docMk/>
          <pc:sldMk cId="1617577389" sldId="1530"/>
        </pc:sldMkLst>
        <pc:spChg chg="add 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2" creationId="{5F38B79B-C8BA-8347-AFE1-424DA72CAC2A}"/>
          </ac:spMkLst>
        </pc:spChg>
        <pc:spChg chg="mod">
          <ac:chgData name="延齡 楊" userId="3b99287881d56c4f" providerId="LiveId" clId="{4FCE19DD-D7C4-2D4B-A6D4-A7EC59056615}" dt="2020-08-01T00:56:10.933" v="457" actId="1076"/>
          <ac:spMkLst>
            <pc:docMk/>
            <pc:sldMk cId="1617577389" sldId="1530"/>
            <ac:spMk id="4" creationId="{682A7652-377D-41A7-BD44-03E4FBBC92D1}"/>
          </ac:spMkLst>
        </pc:spChg>
        <pc:spChg chg="mod">
          <ac:chgData name="延齡 楊" userId="3b99287881d56c4f" providerId="LiveId" clId="{4FCE19DD-D7C4-2D4B-A6D4-A7EC59056615}" dt="2020-08-01T00:55:51.815" v="454" actId="1076"/>
          <ac:spMkLst>
            <pc:docMk/>
            <pc:sldMk cId="1617577389" sldId="1530"/>
            <ac:spMk id="5" creationId="{6AB3BF71-2485-4172-8489-E219B1AEB59A}"/>
          </ac:spMkLst>
        </pc:spChg>
        <pc:spChg chg="mod">
          <ac:chgData name="延齡 楊" userId="3b99287881d56c4f" providerId="LiveId" clId="{4FCE19DD-D7C4-2D4B-A6D4-A7EC59056615}" dt="2020-08-01T00:56:05.266" v="456" actId="1076"/>
          <ac:spMkLst>
            <pc:docMk/>
            <pc:sldMk cId="1617577389" sldId="1530"/>
            <ac:spMk id="6" creationId="{4A5D0847-FAC5-4C04-85F9-84FE6C87E3E9}"/>
          </ac:spMkLst>
        </pc:spChg>
        <pc:spChg chg="mod topLvl">
          <ac:chgData name="延齡 楊" userId="3b99287881d56c4f" providerId="LiveId" clId="{4FCE19DD-D7C4-2D4B-A6D4-A7EC59056615}" dt="2020-08-01T00:50:42.533" v="407" actId="208"/>
          <ac:spMkLst>
            <pc:docMk/>
            <pc:sldMk cId="1617577389" sldId="1530"/>
            <ac:spMk id="7" creationId="{5E5FBEEA-C366-4F97-B292-57A7B06AB602}"/>
          </ac:spMkLst>
        </pc:spChg>
        <pc:spChg chg="add mod">
          <ac:chgData name="延齡 楊" userId="3b99287881d56c4f" providerId="LiveId" clId="{4FCE19DD-D7C4-2D4B-A6D4-A7EC59056615}" dt="2020-08-01T00:57:50.077" v="465" actId="208"/>
          <ac:spMkLst>
            <pc:docMk/>
            <pc:sldMk cId="1617577389" sldId="1530"/>
            <ac:spMk id="8" creationId="{85170419-0649-454B-B754-F274E564A6D6}"/>
          </ac:spMkLst>
        </pc:spChg>
        <pc:spChg chg="add mod">
          <ac:chgData name="延齡 楊" userId="3b99287881d56c4f" providerId="LiveId" clId="{4FCE19DD-D7C4-2D4B-A6D4-A7EC59056615}" dt="2020-08-01T00:57:50.457" v="466" actId="208"/>
          <ac:spMkLst>
            <pc:docMk/>
            <pc:sldMk cId="1617577389" sldId="1530"/>
            <ac:spMk id="9" creationId="{D6808748-3ACD-C14A-BF3F-F901A394B7A4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10" creationId="{4A3B5B51-48E5-4FB1-9FC9-4FBCE3EE0752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11" creationId="{21925914-7B86-410A-9730-F197F829A7A7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12" creationId="{7C7B2913-49D1-4045-97A6-6F46351B0BA7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13" creationId="{E46A60C7-35C3-4D70-83D8-C69A8F03C74B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14" creationId="{89525DBE-E582-4382-9E0B-DD6D88C62613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15" creationId="{8CC66952-AC50-41AF-95A6-7BB6AD6D4637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16" creationId="{641A6FD1-66E0-4E18-AE6C-ACAD3A8964E9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17" creationId="{5702AFD8-AD06-4070-ADAF-1E091A5D32B8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18" creationId="{9A15C45A-26E0-47B9-9C48-6DE58BB59205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39" creationId="{6F2AF2DD-176D-4975-BE80-041BF08224F5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40" creationId="{A1B0710B-43BC-409B-BDEB-8E90D031A2E8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41" creationId="{735FD374-7FE9-4AEA-9DF5-C6F9EBD922AB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42" creationId="{A7F30F40-73D8-40BB-9A5A-28BF87569D6B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59" creationId="{70755262-461C-4442-9B0D-77277307DFCD}"/>
          </ac:spMkLst>
        </pc:spChg>
        <pc:spChg chg="add mod">
          <ac:chgData name="延齡 楊" userId="3b99287881d56c4f" providerId="LiveId" clId="{4FCE19DD-D7C4-2D4B-A6D4-A7EC59056615}" dt="2020-08-01T00:58:47.345" v="473" actId="208"/>
          <ac:spMkLst>
            <pc:docMk/>
            <pc:sldMk cId="1617577389" sldId="1530"/>
            <ac:spMk id="60" creationId="{8AF16917-7801-A546-A820-2648877C1DF7}"/>
          </ac:spMkLst>
        </pc:spChg>
        <pc:spChg chg="mod topLvl">
          <ac:chgData name="延齡 楊" userId="3b99287881d56c4f" providerId="LiveId" clId="{4FCE19DD-D7C4-2D4B-A6D4-A7EC59056615}" dt="2020-08-01T00:57:04.703" v="459" actId="1076"/>
          <ac:spMkLst>
            <pc:docMk/>
            <pc:sldMk cId="1617577389" sldId="1530"/>
            <ac:spMk id="61" creationId="{F6AC1B32-CB3F-4DEA-9ADF-66085121FDDA}"/>
          </ac:spMkLst>
        </pc:spChg>
        <pc:spChg chg="mod topLvl">
          <ac:chgData name="延齡 楊" userId="3b99287881d56c4f" providerId="LiveId" clId="{4FCE19DD-D7C4-2D4B-A6D4-A7EC59056615}" dt="2020-08-01T00:57:04.703" v="459" actId="1076"/>
          <ac:spMkLst>
            <pc:docMk/>
            <pc:sldMk cId="1617577389" sldId="1530"/>
            <ac:spMk id="62" creationId="{CC32D7C7-49AC-4C3D-B26D-055FB0ADEC24}"/>
          </ac:spMkLst>
        </pc:spChg>
        <pc:spChg chg="mod topLvl">
          <ac:chgData name="延齡 楊" userId="3b99287881d56c4f" providerId="LiveId" clId="{4FCE19DD-D7C4-2D4B-A6D4-A7EC59056615}" dt="2020-08-01T00:57:04.703" v="459" actId="1076"/>
          <ac:spMkLst>
            <pc:docMk/>
            <pc:sldMk cId="1617577389" sldId="1530"/>
            <ac:spMk id="63" creationId="{192025B4-926C-4017-BC7D-2D60B216C225}"/>
          </ac:spMkLst>
        </pc:spChg>
        <pc:spChg chg="mod topLvl">
          <ac:chgData name="延齡 楊" userId="3b99287881d56c4f" providerId="LiveId" clId="{4FCE19DD-D7C4-2D4B-A6D4-A7EC59056615}" dt="2020-08-01T00:56:58.916" v="458" actId="1076"/>
          <ac:spMkLst>
            <pc:docMk/>
            <pc:sldMk cId="1617577389" sldId="1530"/>
            <ac:spMk id="64" creationId="{F5796C7C-0CF6-4EB8-8C0E-6C3621DC02C6}"/>
          </ac:spMkLst>
        </pc:spChg>
        <pc:spChg chg="mod topLvl">
          <ac:chgData name="延齡 楊" userId="3b99287881d56c4f" providerId="LiveId" clId="{4FCE19DD-D7C4-2D4B-A6D4-A7EC59056615}" dt="2020-08-01T00:56:58.916" v="458" actId="1076"/>
          <ac:spMkLst>
            <pc:docMk/>
            <pc:sldMk cId="1617577389" sldId="1530"/>
            <ac:spMk id="65" creationId="{B4F617E2-10C1-43FD-899E-54032B4693A8}"/>
          </ac:spMkLst>
        </pc:spChg>
        <pc:spChg chg="mod">
          <ac:chgData name="延齡 楊" userId="3b99287881d56c4f" providerId="LiveId" clId="{4FCE19DD-D7C4-2D4B-A6D4-A7EC59056615}" dt="2020-08-01T00:36:25.351" v="316" actId="20577"/>
          <ac:spMkLst>
            <pc:docMk/>
            <pc:sldMk cId="1617577389" sldId="1530"/>
            <ac:spMk id="66" creationId="{B6598C2B-81BE-4DB2-BA4C-E474AAF0F244}"/>
          </ac:spMkLst>
        </pc:spChg>
        <pc:spChg chg="mod topLvl">
          <ac:chgData name="延齡 楊" userId="3b99287881d56c4f" providerId="LiveId" clId="{4FCE19DD-D7C4-2D4B-A6D4-A7EC59056615}" dt="2020-08-01T00:50:44.819" v="409" actId="208"/>
          <ac:spMkLst>
            <pc:docMk/>
            <pc:sldMk cId="1617577389" sldId="1530"/>
            <ac:spMk id="68" creationId="{173D5712-BF49-4362-A916-20553E62C6F3}"/>
          </ac:spMkLst>
        </pc:spChg>
        <pc:spChg chg="mod topLvl">
          <ac:chgData name="延齡 楊" userId="3b99287881d56c4f" providerId="LiveId" clId="{4FCE19DD-D7C4-2D4B-A6D4-A7EC59056615}" dt="2020-08-01T00:50:47.532" v="411" actId="208"/>
          <ac:spMkLst>
            <pc:docMk/>
            <pc:sldMk cId="1617577389" sldId="1530"/>
            <ac:spMk id="69" creationId="{507E4168-1669-4F78-8084-02E8E45475E3}"/>
          </ac:spMkLst>
        </pc:spChg>
        <pc:spChg chg="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70" creationId="{F7E31BC1-7B08-44D6-8307-73A86DAF66AF}"/>
          </ac:spMkLst>
        </pc:spChg>
        <pc:spChg chg="mod">
          <ac:chgData name="延齡 楊" userId="3b99287881d56c4f" providerId="LiveId" clId="{4FCE19DD-D7C4-2D4B-A6D4-A7EC59056615}" dt="2020-08-01T00:54:54.282" v="437" actId="1076"/>
          <ac:spMkLst>
            <pc:docMk/>
            <pc:sldMk cId="1617577389" sldId="1530"/>
            <ac:spMk id="71" creationId="{EED3AC2C-1B07-4261-965C-E289DAD9732C}"/>
          </ac:spMkLst>
        </pc:spChg>
        <pc:spChg chg="mod">
          <ac:chgData name="延齡 楊" userId="3b99287881d56c4f" providerId="LiveId" clId="{4FCE19DD-D7C4-2D4B-A6D4-A7EC59056615}" dt="2020-08-01T00:55:06.854" v="440" actId="1076"/>
          <ac:spMkLst>
            <pc:docMk/>
            <pc:sldMk cId="1617577389" sldId="1530"/>
            <ac:spMk id="72" creationId="{D3274683-1942-475D-82D3-0682FE955592}"/>
          </ac:spMkLst>
        </pc:spChg>
        <pc:spChg chg="mod">
          <ac:chgData name="延齡 楊" userId="3b99287881d56c4f" providerId="LiveId" clId="{4FCE19DD-D7C4-2D4B-A6D4-A7EC59056615}" dt="2020-08-01T00:55:10.558" v="441" actId="1076"/>
          <ac:spMkLst>
            <pc:docMk/>
            <pc:sldMk cId="1617577389" sldId="1530"/>
            <ac:spMk id="73" creationId="{D87E106A-FAA0-483D-8B2B-D7F046F011F1}"/>
          </ac:spMkLst>
        </pc:spChg>
        <pc:spChg chg="add 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74" creationId="{3E5BB09F-6031-C542-B965-B1BDBE8AF62A}"/>
          </ac:spMkLst>
        </pc:spChg>
        <pc:spChg chg="add 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75" creationId="{B03371B1-CA68-9049-B37F-43A85923BCD5}"/>
          </ac:spMkLst>
        </pc:spChg>
        <pc:spChg chg="add mod topLvl">
          <ac:chgData name="延齡 楊" userId="3b99287881d56c4f" providerId="LiveId" clId="{4FCE19DD-D7C4-2D4B-A6D4-A7EC59056615}" dt="2020-08-01T00:50:34.098" v="405" actId="165"/>
          <ac:spMkLst>
            <pc:docMk/>
            <pc:sldMk cId="1617577389" sldId="1530"/>
            <ac:spMk id="76" creationId="{A26ED7E0-6C36-4B4A-BE83-FDD07DF726E4}"/>
          </ac:spMkLst>
        </pc:spChg>
        <pc:spChg chg="add mod">
          <ac:chgData name="延齡 楊" userId="3b99287881d56c4f" providerId="LiveId" clId="{4FCE19DD-D7C4-2D4B-A6D4-A7EC59056615}" dt="2020-08-01T00:58:04.379" v="467" actId="207"/>
          <ac:spMkLst>
            <pc:docMk/>
            <pc:sldMk cId="1617577389" sldId="1530"/>
            <ac:spMk id="77" creationId="{D623ECB9-D26E-BC4B-B80B-24A1B33F5779}"/>
          </ac:spMkLst>
        </pc:spChg>
        <pc:spChg chg="add mod">
          <ac:chgData name="延齡 楊" userId="3b99287881d56c4f" providerId="LiveId" clId="{4FCE19DD-D7C4-2D4B-A6D4-A7EC59056615}" dt="2020-08-01T00:59:05.696" v="479" actId="207"/>
          <ac:spMkLst>
            <pc:docMk/>
            <pc:sldMk cId="1617577389" sldId="1530"/>
            <ac:spMk id="78" creationId="{AA4629DF-2B5A-B04B-A932-34C3167D782C}"/>
          </ac:spMkLst>
        </pc:spChg>
        <pc:spChg chg="add mod">
          <ac:chgData name="延齡 楊" userId="3b99287881d56c4f" providerId="LiveId" clId="{4FCE19DD-D7C4-2D4B-A6D4-A7EC59056615}" dt="2020-08-01T00:59:31.717" v="492" actId="207"/>
          <ac:spMkLst>
            <pc:docMk/>
            <pc:sldMk cId="1617577389" sldId="1530"/>
            <ac:spMk id="79" creationId="{8C1D610D-EFC9-5B43-8FE6-3418826D9750}"/>
          </ac:spMkLst>
        </pc:spChg>
        <pc:grpChg chg="add del mod">
          <ac:chgData name="延齡 楊" userId="3b99287881d56c4f" providerId="LiveId" clId="{4FCE19DD-D7C4-2D4B-A6D4-A7EC59056615}" dt="2020-08-01T00:50:34.098" v="405" actId="165"/>
          <ac:grpSpMkLst>
            <pc:docMk/>
            <pc:sldMk cId="1617577389" sldId="1530"/>
            <ac:grpSpMk id="3" creationId="{F709B990-D4DD-FD43-AE43-DE0D7638D714}"/>
          </ac:grpSpMkLst>
        </pc:grpChg>
        <pc:grpChg chg="del">
          <ac:chgData name="延齡 楊" userId="3b99287881d56c4f" providerId="LiveId" clId="{4FCE19DD-D7C4-2D4B-A6D4-A7EC59056615}" dt="2020-08-01T00:47:12.247" v="372" actId="165"/>
          <ac:grpSpMkLst>
            <pc:docMk/>
            <pc:sldMk cId="1617577389" sldId="1530"/>
            <ac:grpSpMk id="67" creationId="{C9A44074-EFF0-4026-ADF9-92C694A48794}"/>
          </ac:grpSpMkLst>
        </pc:grp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19" creationId="{A0EB8293-5F14-4551-A85E-FC6B93612036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20" creationId="{96F6396C-3137-4D8C-A5FF-749DC4B70537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21" creationId="{E4B317DF-8E02-4F3C-ABA7-1E74F720C417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22" creationId="{9E7E4B7E-1B6C-40C7-B2CD-38015B5B8823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23" creationId="{7AA9FCC6-026F-4CD9-B3D0-15A7D6CB7B2F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24" creationId="{A6F07AA8-40B4-4E54-8194-24BE7A826DCB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25" creationId="{4A4E2E9E-8325-4D06-898B-CEE6E771EA12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26" creationId="{E1C0FEAE-D662-4982-93FF-DF69F55D0AC0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27" creationId="{20C5935A-5853-4478-83B3-69087845FCDC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28" creationId="{9ED1C2F0-E698-4C16-A79C-65012B23677D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29" creationId="{A1E405F7-CD1B-4D70-BCDC-95DB5A10B598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30" creationId="{65B0D602-49B8-4E50-A31A-B5C1A267A438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31" creationId="{D7C7A472-639B-47D2-815F-723E7D7D6B65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32" creationId="{AB7E5B6A-34F2-4906-84D4-FCCB049912C4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33" creationId="{BCF70C41-E59E-4B4A-888F-1EE906D30D1B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34" creationId="{66F171F3-487A-44F9-8F53-54E9DBBE1B02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35" creationId="{E1293359-500E-40DF-A52C-B6D0CBED5482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36" creationId="{4B3C5070-D228-4DE3-8227-405586955F54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37" creationId="{A46376CD-995F-421D-B0FB-5B900DBD3874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38" creationId="{19AA4641-BE87-426C-A8CC-B1A06B235BDA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43" creationId="{9FC44191-3095-4F78-9795-DD6E98D59D59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44" creationId="{36680560-CF8C-4B47-B7F4-4031EF8A6ECB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45" creationId="{D2931476-E43D-4F1C-8791-D84ED8F225B6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46" creationId="{69F76097-1B57-4AE3-9C81-95287BE05E0C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47" creationId="{AD4209A3-122F-4EAF-9276-E9EC37827954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48" creationId="{80B5E8B8-A110-4F02-A8A9-6CF1C7C594FD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49" creationId="{DD65FEB2-33C6-496E-A556-68ABE42BBF57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50" creationId="{1D76CF8F-36C8-4CA8-A1EA-95CFA9B953D4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51" creationId="{7BD7F969-7923-409D-852A-AF5F54A4A3BF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52" creationId="{B5782894-CB66-40F9-8A90-CA89B7B6FF90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53" creationId="{6C1F9E41-0B6F-4C90-B3E5-CE9289A3C835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54" creationId="{0797FD02-C5A1-41D6-A788-EDF530109E3E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55" creationId="{36CF170D-7607-41C0-AEB3-CA60E6136552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56" creationId="{09908D43-BA25-4162-979B-6FB9D762B0EB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57" creationId="{2DA2B66F-5B29-4F38-8BEC-F2AF594D0409}"/>
          </ac:cxnSpMkLst>
        </pc:cxnChg>
        <pc:cxnChg chg="mod topLvl">
          <ac:chgData name="延齡 楊" userId="3b99287881d56c4f" providerId="LiveId" clId="{4FCE19DD-D7C4-2D4B-A6D4-A7EC59056615}" dt="2020-08-01T00:50:34.098" v="405" actId="165"/>
          <ac:cxnSpMkLst>
            <pc:docMk/>
            <pc:sldMk cId="1617577389" sldId="1530"/>
            <ac:cxnSpMk id="58" creationId="{968CDDE0-4BE7-4E55-A3C8-6989F2648EF5}"/>
          </ac:cxnSpMkLst>
        </pc:cxnChg>
      </pc:sldChg>
      <pc:sldChg chg="addSp delSp modSp mod modNotesTx">
        <pc:chgData name="延齡 楊" userId="3b99287881d56c4f" providerId="LiveId" clId="{4FCE19DD-D7C4-2D4B-A6D4-A7EC59056615}" dt="2020-08-03T10:04:04.603" v="1482" actId="1076"/>
        <pc:sldMkLst>
          <pc:docMk/>
          <pc:sldMk cId="2691475596" sldId="1542"/>
        </pc:sldMkLst>
        <pc:spChg chg="add del mod">
          <ac:chgData name="延齡 楊" userId="3b99287881d56c4f" providerId="LiveId" clId="{4FCE19DD-D7C4-2D4B-A6D4-A7EC59056615}" dt="2020-08-03T10:02:06.575" v="1423"/>
          <ac:spMkLst>
            <pc:docMk/>
            <pc:sldMk cId="2691475596" sldId="1542"/>
            <ac:spMk id="2" creationId="{A11BD555-7AED-0640-8E27-03752095FF67}"/>
          </ac:spMkLst>
        </pc:spChg>
        <pc:spChg chg="mod">
          <ac:chgData name="延齡 楊" userId="3b99287881d56c4f" providerId="LiveId" clId="{4FCE19DD-D7C4-2D4B-A6D4-A7EC59056615}" dt="2020-08-03T10:03:55.512" v="1478" actId="14100"/>
          <ac:spMkLst>
            <pc:docMk/>
            <pc:sldMk cId="2691475596" sldId="1542"/>
            <ac:spMk id="4" creationId="{6159E25D-26D3-4D2A-A818-D68D1378DCCC}"/>
          </ac:spMkLst>
        </pc:spChg>
        <pc:spChg chg="add del mod">
          <ac:chgData name="延齡 楊" userId="3b99287881d56c4f" providerId="LiveId" clId="{4FCE19DD-D7C4-2D4B-A6D4-A7EC59056615}" dt="2020-08-03T09:42:32.974" v="1195" actId="478"/>
          <ac:spMkLst>
            <pc:docMk/>
            <pc:sldMk cId="2691475596" sldId="1542"/>
            <ac:spMk id="6" creationId="{898BD130-723A-7E40-A2F2-0F36E8D607E6}"/>
          </ac:spMkLst>
        </pc:spChg>
        <pc:spChg chg="add del mod">
          <ac:chgData name="延齡 楊" userId="3b99287881d56c4f" providerId="LiveId" clId="{4FCE19DD-D7C4-2D4B-A6D4-A7EC59056615}" dt="2020-08-03T09:42:32.974" v="1195" actId="478"/>
          <ac:spMkLst>
            <pc:docMk/>
            <pc:sldMk cId="2691475596" sldId="1542"/>
            <ac:spMk id="7" creationId="{81C768D0-D9E7-804B-AB45-55030FD7E20F}"/>
          </ac:spMkLst>
        </pc:spChg>
        <pc:spChg chg="add del mod">
          <ac:chgData name="延齡 楊" userId="3b99287881d56c4f" providerId="LiveId" clId="{4FCE19DD-D7C4-2D4B-A6D4-A7EC59056615}" dt="2020-08-03T09:42:32.974" v="1195" actId="478"/>
          <ac:spMkLst>
            <pc:docMk/>
            <pc:sldMk cId="2691475596" sldId="1542"/>
            <ac:spMk id="8" creationId="{3D055A59-749A-D440-A031-F877C5F2E9D5}"/>
          </ac:spMkLst>
        </pc:spChg>
        <pc:spChg chg="add del mod">
          <ac:chgData name="延齡 楊" userId="3b99287881d56c4f" providerId="LiveId" clId="{4FCE19DD-D7C4-2D4B-A6D4-A7EC59056615}" dt="2020-08-03T09:42:32.974" v="1195" actId="478"/>
          <ac:spMkLst>
            <pc:docMk/>
            <pc:sldMk cId="2691475596" sldId="1542"/>
            <ac:spMk id="9" creationId="{A9A50EB1-A40B-804E-97B2-82861C20A824}"/>
          </ac:spMkLst>
        </pc:spChg>
        <pc:spChg chg="add del mod">
          <ac:chgData name="延齡 楊" userId="3b99287881d56c4f" providerId="LiveId" clId="{4FCE19DD-D7C4-2D4B-A6D4-A7EC59056615}" dt="2020-08-03T09:42:32.974" v="1195" actId="478"/>
          <ac:spMkLst>
            <pc:docMk/>
            <pc:sldMk cId="2691475596" sldId="1542"/>
            <ac:spMk id="10" creationId="{B191712B-5093-094C-A742-6D72196869B3}"/>
          </ac:spMkLst>
        </pc:spChg>
        <pc:spChg chg="add del mod">
          <ac:chgData name="延齡 楊" userId="3b99287881d56c4f" providerId="LiveId" clId="{4FCE19DD-D7C4-2D4B-A6D4-A7EC59056615}" dt="2020-08-03T09:42:32.974" v="1195" actId="478"/>
          <ac:spMkLst>
            <pc:docMk/>
            <pc:sldMk cId="2691475596" sldId="1542"/>
            <ac:spMk id="11" creationId="{132FC84F-7BB2-0648-B383-97E9F1B147A5}"/>
          </ac:spMkLst>
        </pc:spChg>
        <pc:spChg chg="add mod">
          <ac:chgData name="延齡 楊" userId="3b99287881d56c4f" providerId="LiveId" clId="{4FCE19DD-D7C4-2D4B-A6D4-A7EC59056615}" dt="2020-08-03T09:55:24.345" v="1387" actId="1076"/>
          <ac:spMkLst>
            <pc:docMk/>
            <pc:sldMk cId="2691475596" sldId="1542"/>
            <ac:spMk id="14" creationId="{553CC063-FCF1-834F-BEFE-A6D49E5063CC}"/>
          </ac:spMkLst>
        </pc:spChg>
        <pc:spChg chg="add mod">
          <ac:chgData name="延齡 楊" userId="3b99287881d56c4f" providerId="LiveId" clId="{4FCE19DD-D7C4-2D4B-A6D4-A7EC59056615}" dt="2020-08-03T09:55:24.345" v="1387" actId="1076"/>
          <ac:spMkLst>
            <pc:docMk/>
            <pc:sldMk cId="2691475596" sldId="1542"/>
            <ac:spMk id="17" creationId="{61219FCF-CE32-A24F-B541-B08D4B373589}"/>
          </ac:spMkLst>
        </pc:spChg>
        <pc:spChg chg="add mod">
          <ac:chgData name="延齡 楊" userId="3b99287881d56c4f" providerId="LiveId" clId="{4FCE19DD-D7C4-2D4B-A6D4-A7EC59056615}" dt="2020-08-03T09:55:24.345" v="1387" actId="1076"/>
          <ac:spMkLst>
            <pc:docMk/>
            <pc:sldMk cId="2691475596" sldId="1542"/>
            <ac:spMk id="20" creationId="{AB8D5BE1-B2D7-4740-89D3-1ABB688BF8DC}"/>
          </ac:spMkLst>
        </pc:spChg>
        <pc:spChg chg="add mod">
          <ac:chgData name="延齡 楊" userId="3b99287881d56c4f" providerId="LiveId" clId="{4FCE19DD-D7C4-2D4B-A6D4-A7EC59056615}" dt="2020-08-03T09:55:24.345" v="1387" actId="1076"/>
          <ac:spMkLst>
            <pc:docMk/>
            <pc:sldMk cId="2691475596" sldId="1542"/>
            <ac:spMk id="23" creationId="{BED0A8AD-E909-8D44-95C9-E881CC666E16}"/>
          </ac:spMkLst>
        </pc:spChg>
        <pc:spChg chg="add mod">
          <ac:chgData name="延齡 楊" userId="3b99287881d56c4f" providerId="LiveId" clId="{4FCE19DD-D7C4-2D4B-A6D4-A7EC59056615}" dt="2020-08-03T09:55:24.345" v="1387" actId="1076"/>
          <ac:spMkLst>
            <pc:docMk/>
            <pc:sldMk cId="2691475596" sldId="1542"/>
            <ac:spMk id="26" creationId="{FB605050-47A8-6B48-97DC-AE4F8C0C9786}"/>
          </ac:spMkLst>
        </pc:spChg>
        <pc:spChg chg="add mod">
          <ac:chgData name="延齡 楊" userId="3b99287881d56c4f" providerId="LiveId" clId="{4FCE19DD-D7C4-2D4B-A6D4-A7EC59056615}" dt="2020-08-03T09:55:24.345" v="1387" actId="1076"/>
          <ac:spMkLst>
            <pc:docMk/>
            <pc:sldMk cId="2691475596" sldId="1542"/>
            <ac:spMk id="29" creationId="{1C91D89B-1831-0746-9F2B-A3587ACC8277}"/>
          </ac:spMkLst>
        </pc:spChg>
        <pc:graphicFrameChg chg="add mod modGraphic">
          <ac:chgData name="延齡 楊" userId="3b99287881d56c4f" providerId="LiveId" clId="{4FCE19DD-D7C4-2D4B-A6D4-A7EC59056615}" dt="2020-08-03T09:57:59.237" v="1417" actId="122"/>
          <ac:graphicFrameMkLst>
            <pc:docMk/>
            <pc:sldMk cId="2691475596" sldId="1542"/>
            <ac:graphicFrameMk id="13" creationId="{BF1B59CF-9D69-2A43-915D-63B32B1BCB37}"/>
          </ac:graphicFrameMkLst>
        </pc:graphicFrameChg>
        <pc:graphicFrameChg chg="add mod modGraphic">
          <ac:chgData name="延齡 楊" userId="3b99287881d56c4f" providerId="LiveId" clId="{4FCE19DD-D7C4-2D4B-A6D4-A7EC59056615}" dt="2020-08-03T10:04:00.922" v="1481" actId="20577"/>
          <ac:graphicFrameMkLst>
            <pc:docMk/>
            <pc:sldMk cId="2691475596" sldId="1542"/>
            <ac:graphicFrameMk id="30" creationId="{983D678E-4D0C-5F47-9D0F-5AE39A0F297E}"/>
          </ac:graphicFrameMkLst>
        </pc:graphicFrameChg>
        <pc:picChg chg="add mod">
          <ac:chgData name="延齡 楊" userId="3b99287881d56c4f" providerId="LiveId" clId="{4FCE19DD-D7C4-2D4B-A6D4-A7EC59056615}" dt="2020-08-03T09:55:24.345" v="1387" actId="1076"/>
          <ac:picMkLst>
            <pc:docMk/>
            <pc:sldMk cId="2691475596" sldId="1542"/>
            <ac:picMk id="12" creationId="{28A7A8E6-846F-234C-9449-084F15DF3877}"/>
          </ac:picMkLst>
        </pc:picChg>
        <pc:picChg chg="add mod">
          <ac:chgData name="延齡 楊" userId="3b99287881d56c4f" providerId="LiveId" clId="{4FCE19DD-D7C4-2D4B-A6D4-A7EC59056615}" dt="2020-08-03T09:55:24.345" v="1387" actId="1076"/>
          <ac:picMkLst>
            <pc:docMk/>
            <pc:sldMk cId="2691475596" sldId="1542"/>
            <ac:picMk id="16" creationId="{872359C6-03AB-6C42-8FA8-247DAD21A541}"/>
          </ac:picMkLst>
        </pc:picChg>
        <pc:picChg chg="add mod">
          <ac:chgData name="延齡 楊" userId="3b99287881d56c4f" providerId="LiveId" clId="{4FCE19DD-D7C4-2D4B-A6D4-A7EC59056615}" dt="2020-08-03T09:55:24.345" v="1387" actId="1076"/>
          <ac:picMkLst>
            <pc:docMk/>
            <pc:sldMk cId="2691475596" sldId="1542"/>
            <ac:picMk id="19" creationId="{3DE53090-EF0B-A34B-840A-76417C60AF00}"/>
          </ac:picMkLst>
        </pc:picChg>
        <pc:picChg chg="add mod">
          <ac:chgData name="延齡 楊" userId="3b99287881d56c4f" providerId="LiveId" clId="{4FCE19DD-D7C4-2D4B-A6D4-A7EC59056615}" dt="2020-08-03T09:55:24.345" v="1387" actId="1076"/>
          <ac:picMkLst>
            <pc:docMk/>
            <pc:sldMk cId="2691475596" sldId="1542"/>
            <ac:picMk id="22" creationId="{5777E773-F413-644A-B8D8-BF85C81DF138}"/>
          </ac:picMkLst>
        </pc:picChg>
        <pc:picChg chg="add mod">
          <ac:chgData name="延齡 楊" userId="3b99287881d56c4f" providerId="LiveId" clId="{4FCE19DD-D7C4-2D4B-A6D4-A7EC59056615}" dt="2020-08-03T09:55:24.345" v="1387" actId="1076"/>
          <ac:picMkLst>
            <pc:docMk/>
            <pc:sldMk cId="2691475596" sldId="1542"/>
            <ac:picMk id="25" creationId="{05ABA9E0-9873-D04F-997E-E530E822383F}"/>
          </ac:picMkLst>
        </pc:picChg>
        <pc:picChg chg="add mod">
          <ac:chgData name="延齡 楊" userId="3b99287881d56c4f" providerId="LiveId" clId="{4FCE19DD-D7C4-2D4B-A6D4-A7EC59056615}" dt="2020-08-03T09:55:24.345" v="1387" actId="1076"/>
          <ac:picMkLst>
            <pc:docMk/>
            <pc:sldMk cId="2691475596" sldId="1542"/>
            <ac:picMk id="28" creationId="{ECF122DA-CCB7-3A40-9968-0D26B700D366}"/>
          </ac:picMkLst>
        </pc:picChg>
        <pc:picChg chg="add mod modCrop">
          <ac:chgData name="延齡 楊" userId="3b99287881d56c4f" providerId="LiveId" clId="{4FCE19DD-D7C4-2D4B-A6D4-A7EC59056615}" dt="2020-08-03T10:04:04.603" v="1482" actId="1076"/>
          <ac:picMkLst>
            <pc:docMk/>
            <pc:sldMk cId="2691475596" sldId="1542"/>
            <ac:picMk id="31" creationId="{29CEA9DB-5A2D-5844-AA87-EA2442634B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5978-5C13-1F43-9A7C-4CF5E62F8F00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7B1C-4C8F-3542-AD41-B6353B4E79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44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6476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2265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862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9019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9467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0717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4853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640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5015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027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771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658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3133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2E54CD43-3F4B-4BE6-841A-11ED457AD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0308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9063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391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3168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803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582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206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236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1430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953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0469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73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1682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4712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2133A8AB-980B-A44E-8749-87473D791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4751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838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F66327-996F-DC4C-B1A6-1E8AD08D6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79354-7C81-294F-882B-0BF7488E5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9F017-556D-AE46-8493-0978F86B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6371-36EC-F34B-8C84-CAB44705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60DD1-B80E-B841-90C9-B1ADE5E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3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F4292-7B09-2E41-8EF1-F51492B2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EBF5C1-1752-EB44-89D2-03B2D9B14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2A07F-8704-444B-9331-4100F8D5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8D3544-76D5-0447-8AF8-B5445D1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83A98-AF7F-AF49-AA98-547E9E2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3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A58B73-6A1B-724A-873D-537BB9F3D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8DC49A-24F6-0145-92D9-73201AC0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6228A-CED5-1E42-8F1A-02B1FD03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C202C-7C54-0342-99A1-775E64D3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664B72-9D70-914A-99CB-E3B5BCEE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146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5A8C9-D8BC-A049-8C24-6A7B01A7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D100D-9401-2642-A517-D1CC8B33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99B40-9936-A340-B08D-232FC6DF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14CED-8AB7-FB42-94F4-32AE4655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129333-6038-A84B-9254-FA6D9400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170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C2F37-C599-E342-972F-C74B5EE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1A136-138D-D44A-88E0-84AE6E0B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7C0D9F-97C8-1D47-A88D-EB499B8A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7F7443-0B0A-F44E-9542-019E8521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796D89-700F-4C44-92ED-8FA63023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449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492DC-3310-C042-9072-4D5EA4D5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59E21-180D-D343-AF1E-7F8095ED2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C91D00-712F-1A49-A224-B3A726A2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78C075-9BFD-734D-A268-2966DAB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1DDBE1-25C8-FD42-A66C-D6E5A518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20DE9F-6657-2F41-BF7F-45977DAC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17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ABB4-D35F-464C-98EA-A8E18C27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6F0695-39CA-4742-B641-DC675092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2D72-D228-CF4A-8A29-D328520E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22D825-1853-9C4D-BDB8-E2B109B58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0B68E-63CA-564E-B4AD-9E761AA0A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5ADBE8-9FB5-0C4B-81B4-E206F24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23B6D0-E5B6-5745-8D29-C6515BDB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E3908B-9E63-8947-BA77-102910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15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94495-DFCD-C341-8D45-5561B713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8D9176-6445-BD4B-83C4-2B5E089A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70692F-AF0E-8F4B-A4DC-8C5341DA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C83826-A5F2-274B-AFA3-B7049890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239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EF66F-85D8-2D47-95E7-1437E383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1984BC-6665-A240-8945-14A0C374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DD462-9FA6-2D4E-8737-FF467572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27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32D58-58A1-3640-8557-8D534278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69A585-BF63-A046-BA77-E942D4B4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2D3A08-9B1D-8645-B6DB-C2C4FD114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E74044-339E-3543-83EB-D90AC80B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7F6A6-DA68-FF49-A4A1-7A1C3DDC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F05D1-BC73-E64D-96D5-46CA625E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7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AB97C-D3D5-2348-BD06-4BF8C5A7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E85D3D-C6BF-4640-8875-381123F98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216D38-89CC-6F41-8EC9-A7F8DB6D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63D9B3-42A5-774A-943B-1EA61400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EFAE3-6007-4648-BE18-8F5930C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AF13CE-3F1F-E949-97F9-E71F7D9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80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0EA5D-392B-104C-B065-2330C837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6F709-1886-5A43-AB3A-CA187B09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E3876-11D4-8E43-BA36-50A46D43B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8FD27E-34AF-F44D-816E-57FB1FE8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32B25F-0F02-564B-A2DE-C004D364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78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10" Type="http://schemas.openxmlformats.org/officeDocument/2006/relationships/image" Target="../media/image115.png"/><Relationship Id="rId9" Type="http://schemas.openxmlformats.org/officeDocument/2006/relationships/image" Target="../media/image114.pn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05.png"/><Relationship Id="rId7" Type="http://schemas.openxmlformats.org/officeDocument/2006/relationships/image" Target="../media/image110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22.png"/><Relationship Id="rId5" Type="http://schemas.openxmlformats.org/officeDocument/2006/relationships/image" Target="../media/image108.png"/><Relationship Id="rId15" Type="http://schemas.openxmlformats.org/officeDocument/2006/relationships/image" Target="../media/image126.png"/><Relationship Id="rId10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252.png"/><Relationship Id="rId3" Type="http://schemas.openxmlformats.org/officeDocument/2006/relationships/image" Target="../media/image1201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1.png"/><Relationship Id="rId11" Type="http://schemas.openxmlformats.org/officeDocument/2006/relationships/image" Target="../media/image1051.png"/><Relationship Id="rId5" Type="http://schemas.openxmlformats.org/officeDocument/2006/relationships/image" Target="../media/image1221.png"/><Relationship Id="rId10" Type="http://schemas.openxmlformats.org/officeDocument/2006/relationships/image" Target="../media/image104.png"/><Relationship Id="rId4" Type="http://schemas.openxmlformats.org/officeDocument/2006/relationships/image" Target="../media/image121.png"/><Relationship Id="rId9" Type="http://schemas.openxmlformats.org/officeDocument/2006/relationships/image" Target="../media/image124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3" Type="http://schemas.openxmlformats.org/officeDocument/2006/relationships/image" Target="../media/image1261.png"/><Relationship Id="rId12" Type="http://schemas.openxmlformats.org/officeDocument/2006/relationships/image" Target="../media/image132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2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81.png"/><Relationship Id="rId4" Type="http://schemas.openxmlformats.org/officeDocument/2006/relationships/image" Target="../media/image127.png"/><Relationship Id="rId9" Type="http://schemas.openxmlformats.org/officeDocument/2006/relationships/image" Target="../media/image80.png"/><Relationship Id="rId14" Type="http://schemas.openxmlformats.org/officeDocument/2006/relationships/image" Target="../media/image1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7.png"/><Relationship Id="rId3" Type="http://schemas.openxmlformats.org/officeDocument/2006/relationships/image" Target="../media/image140.png"/><Relationship Id="rId7" Type="http://schemas.openxmlformats.org/officeDocument/2006/relationships/image" Target="../media/image84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1051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86.png"/><Relationship Id="rId1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91.png"/><Relationship Id="rId7" Type="http://schemas.openxmlformats.org/officeDocument/2006/relationships/image" Target="../media/image13.tiff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46.png"/><Relationship Id="rId5" Type="http://schemas.openxmlformats.org/officeDocument/2006/relationships/image" Target="../media/image129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94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11" Type="http://schemas.openxmlformats.org/officeDocument/2006/relationships/image" Target="../media/image160.png"/><Relationship Id="rId5" Type="http://schemas.openxmlformats.org/officeDocument/2006/relationships/image" Target="../media/image16.png"/><Relationship Id="rId10" Type="http://schemas.openxmlformats.org/officeDocument/2006/relationships/image" Target="../media/image159.png"/><Relationship Id="rId4" Type="http://schemas.openxmlformats.org/officeDocument/2006/relationships/image" Target="../media/image15.png"/><Relationship Id="rId9" Type="http://schemas.openxmlformats.org/officeDocument/2006/relationships/image" Target="../media/image1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tiff"/><Relationship Id="rId18" Type="http://schemas.openxmlformats.org/officeDocument/2006/relationships/image" Target="../media/image193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15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5" Type="http://schemas.openxmlformats.org/officeDocument/2006/relationships/image" Target="../media/image190.png"/><Relationship Id="rId10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33.png"/><Relationship Id="rId14" Type="http://schemas.openxmlformats.org/officeDocument/2006/relationships/image" Target="../media/image1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3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7.png"/><Relationship Id="rId3" Type="http://schemas.openxmlformats.org/officeDocument/2006/relationships/image" Target="../media/image204.png"/><Relationship Id="rId7" Type="http://schemas.openxmlformats.org/officeDocument/2006/relationships/image" Target="../media/image198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6.png"/><Relationship Id="rId5" Type="http://schemas.openxmlformats.org/officeDocument/2006/relationships/image" Target="../media/image196.png"/><Relationship Id="rId15" Type="http://schemas.openxmlformats.org/officeDocument/2006/relationships/image" Target="../media/image209.png"/><Relationship Id="rId10" Type="http://schemas.openxmlformats.org/officeDocument/2006/relationships/image" Target="../media/image201.png"/><Relationship Id="rId4" Type="http://schemas.openxmlformats.org/officeDocument/2006/relationships/image" Target="../media/image205.png"/><Relationship Id="rId9" Type="http://schemas.openxmlformats.org/officeDocument/2006/relationships/image" Target="../media/image200.png"/><Relationship Id="rId14" Type="http://schemas.openxmlformats.org/officeDocument/2006/relationships/image" Target="../media/image2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39.tiff"/><Relationship Id="rId21" Type="http://schemas.openxmlformats.org/officeDocument/2006/relationships/image" Target="../media/image231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3" Type="http://schemas.openxmlformats.org/officeDocument/2006/relationships/image" Target="../media/image42.tiff"/><Relationship Id="rId21" Type="http://schemas.openxmlformats.org/officeDocument/2006/relationships/image" Target="../media/image237.png"/><Relationship Id="rId7" Type="http://schemas.openxmlformats.org/officeDocument/2006/relationships/image" Target="../media/image235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11" Type="http://schemas.openxmlformats.org/officeDocument/2006/relationships/image" Target="../media/image220.png"/><Relationship Id="rId5" Type="http://schemas.openxmlformats.org/officeDocument/2006/relationships/image" Target="../media/image215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19" Type="http://schemas.openxmlformats.org/officeDocument/2006/relationships/image" Target="../media/image228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10.png"/><Relationship Id="rId4" Type="http://schemas.openxmlformats.org/officeDocument/2006/relationships/image" Target="../media/image3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 and Compiler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DC8D4D1-6905-354E-9CE3-C977138D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62" y="1428750"/>
            <a:ext cx="8652476" cy="486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6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橢圓 111">
            <a:extLst>
              <a:ext uri="{FF2B5EF4-FFF2-40B4-BE49-F238E27FC236}">
                <a16:creationId xmlns:a16="http://schemas.microsoft.com/office/drawing/2014/main" id="{565B28E9-0820-4333-9F0D-42F58300D703}"/>
              </a:ext>
            </a:extLst>
          </p:cNvPr>
          <p:cNvSpPr/>
          <p:nvPr/>
        </p:nvSpPr>
        <p:spPr>
          <a:xfrm>
            <a:off x="8469367" y="1751083"/>
            <a:ext cx="3082855" cy="304357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C166346C-9512-41BD-B0B3-976F3EA8F856}"/>
              </a:ext>
            </a:extLst>
          </p:cNvPr>
          <p:cNvCxnSpPr>
            <a:cxnSpLocks/>
            <a:stCxn id="112" idx="0"/>
            <a:endCxn id="112" idx="4"/>
          </p:cNvCxnSpPr>
          <p:nvPr/>
        </p:nvCxnSpPr>
        <p:spPr>
          <a:xfrm>
            <a:off x="10010795" y="1751083"/>
            <a:ext cx="0" cy="304357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Summation Function in a Hidden Layer</a:t>
            </a:r>
          </a:p>
        </p:txBody>
      </p:sp>
      <p:sp>
        <p:nvSpPr>
          <p:cNvPr id="132" name="向右箭號 131">
            <a:extLst>
              <a:ext uri="{FF2B5EF4-FFF2-40B4-BE49-F238E27FC236}">
                <a16:creationId xmlns:a16="http://schemas.microsoft.com/office/drawing/2014/main" id="{E62F180A-5349-B443-B731-612D11A1AD3D}"/>
              </a:ext>
            </a:extLst>
          </p:cNvPr>
          <p:cNvSpPr/>
          <p:nvPr/>
        </p:nvSpPr>
        <p:spPr>
          <a:xfrm rot="1094092">
            <a:off x="7474211" y="1920117"/>
            <a:ext cx="978408" cy="484632"/>
          </a:xfrm>
          <a:prstGeom prst="rightArrow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向右箭號 132">
            <a:extLst>
              <a:ext uri="{FF2B5EF4-FFF2-40B4-BE49-F238E27FC236}">
                <a16:creationId xmlns:a16="http://schemas.microsoft.com/office/drawing/2014/main" id="{E088A034-0670-584D-97DC-D50224C73809}"/>
              </a:ext>
            </a:extLst>
          </p:cNvPr>
          <p:cNvSpPr/>
          <p:nvPr/>
        </p:nvSpPr>
        <p:spPr>
          <a:xfrm>
            <a:off x="7474212" y="3109019"/>
            <a:ext cx="978408" cy="4846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向右箭號 133">
            <a:extLst>
              <a:ext uri="{FF2B5EF4-FFF2-40B4-BE49-F238E27FC236}">
                <a16:creationId xmlns:a16="http://schemas.microsoft.com/office/drawing/2014/main" id="{6F48DA37-FFAB-E242-B64D-00C16BB0B24C}"/>
              </a:ext>
            </a:extLst>
          </p:cNvPr>
          <p:cNvSpPr/>
          <p:nvPr/>
        </p:nvSpPr>
        <p:spPr>
          <a:xfrm rot="20801257">
            <a:off x="7521219" y="4158806"/>
            <a:ext cx="978408" cy="48463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7807DAC1-A3F5-C24D-98E7-4609D515EC3B}"/>
              </a:ext>
            </a:extLst>
          </p:cNvPr>
          <p:cNvSpPr txBox="1"/>
          <p:nvPr/>
        </p:nvSpPr>
        <p:spPr>
          <a:xfrm>
            <a:off x="6749258" y="1493852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4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FC163594-9B08-7B44-83BB-8B7424BBBA3E}"/>
              </a:ext>
            </a:extLst>
          </p:cNvPr>
          <p:cNvSpPr txBox="1"/>
          <p:nvPr/>
        </p:nvSpPr>
        <p:spPr>
          <a:xfrm>
            <a:off x="6749258" y="2890370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4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8E9B3DAE-ECDD-F545-AAE5-D6AF8391121D}"/>
              </a:ext>
            </a:extLst>
          </p:cNvPr>
          <p:cNvSpPr txBox="1"/>
          <p:nvPr/>
        </p:nvSpPr>
        <p:spPr>
          <a:xfrm>
            <a:off x="6796266" y="4086773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4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FC15A88F-9F2C-3740-A79A-9E5AFB62495F}"/>
              </a:ext>
            </a:extLst>
          </p:cNvPr>
          <p:cNvSpPr txBox="1"/>
          <p:nvPr/>
        </p:nvSpPr>
        <p:spPr>
          <a:xfrm>
            <a:off x="7405225" y="1332003"/>
            <a:ext cx="881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32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baseline="-250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0C232902-E3C8-3643-B963-2750CF67F829}"/>
              </a:ext>
            </a:extLst>
          </p:cNvPr>
          <p:cNvSpPr txBox="1"/>
          <p:nvPr/>
        </p:nvSpPr>
        <p:spPr>
          <a:xfrm>
            <a:off x="7389244" y="2574089"/>
            <a:ext cx="881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32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ED797928-E95E-FA42-8718-FE6CC4C38E41}"/>
              </a:ext>
            </a:extLst>
          </p:cNvPr>
          <p:cNvSpPr txBox="1"/>
          <p:nvPr/>
        </p:nvSpPr>
        <p:spPr>
          <a:xfrm>
            <a:off x="7344905" y="3635198"/>
            <a:ext cx="881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32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F331E5A1-B80F-1243-B192-2EB1175FBF97}"/>
                  </a:ext>
                </a:extLst>
              </p:cNvPr>
              <p:cNvSpPr txBox="1"/>
              <p:nvPr/>
            </p:nvSpPr>
            <p:spPr>
              <a:xfrm>
                <a:off x="9139499" y="2581188"/>
                <a:ext cx="1121589" cy="632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F331E5A1-B80F-1243-B192-2EB1175FB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499" y="2581188"/>
                <a:ext cx="1121589" cy="632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向右箭號 151">
            <a:extLst>
              <a:ext uri="{FF2B5EF4-FFF2-40B4-BE49-F238E27FC236}">
                <a16:creationId xmlns:a16="http://schemas.microsoft.com/office/drawing/2014/main" id="{FB628CCD-182E-314C-8FBD-E4A2573A60B5}"/>
              </a:ext>
            </a:extLst>
          </p:cNvPr>
          <p:cNvSpPr/>
          <p:nvPr/>
        </p:nvSpPr>
        <p:spPr>
          <a:xfrm>
            <a:off x="542886" y="2490107"/>
            <a:ext cx="335725" cy="31787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向右箭號 152">
            <a:extLst>
              <a:ext uri="{FF2B5EF4-FFF2-40B4-BE49-F238E27FC236}">
                <a16:creationId xmlns:a16="http://schemas.microsoft.com/office/drawing/2014/main" id="{22F716B2-8190-1043-AF32-E3ACABFB9F9A}"/>
              </a:ext>
            </a:extLst>
          </p:cNvPr>
          <p:cNvSpPr/>
          <p:nvPr/>
        </p:nvSpPr>
        <p:spPr>
          <a:xfrm>
            <a:off x="541899" y="3428823"/>
            <a:ext cx="335725" cy="31787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4" name="向右箭號 153">
            <a:extLst>
              <a:ext uri="{FF2B5EF4-FFF2-40B4-BE49-F238E27FC236}">
                <a16:creationId xmlns:a16="http://schemas.microsoft.com/office/drawing/2014/main" id="{0BCE1F44-156F-E149-A826-02B207A1AC82}"/>
              </a:ext>
            </a:extLst>
          </p:cNvPr>
          <p:cNvSpPr/>
          <p:nvPr/>
        </p:nvSpPr>
        <p:spPr>
          <a:xfrm>
            <a:off x="541899" y="4374180"/>
            <a:ext cx="335725" cy="31787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84E56D2-9F9F-134C-AAED-2189AA608A4C}"/>
              </a:ext>
            </a:extLst>
          </p:cNvPr>
          <p:cNvSpPr/>
          <p:nvPr/>
        </p:nvSpPr>
        <p:spPr>
          <a:xfrm>
            <a:off x="1032068" y="2348553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7847DF2-D2AE-ED4D-B140-BECBE584C45A}"/>
              </a:ext>
            </a:extLst>
          </p:cNvPr>
          <p:cNvSpPr/>
          <p:nvPr/>
        </p:nvSpPr>
        <p:spPr>
          <a:xfrm>
            <a:off x="1020763" y="3285338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1F5548C-8EC5-BB48-A5D8-314C246F1176}"/>
              </a:ext>
            </a:extLst>
          </p:cNvPr>
          <p:cNvSpPr/>
          <p:nvPr/>
        </p:nvSpPr>
        <p:spPr>
          <a:xfrm>
            <a:off x="1020763" y="4222123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F2A287-4596-324E-B5FE-5C01F84D53FD}"/>
              </a:ext>
            </a:extLst>
          </p:cNvPr>
          <p:cNvSpPr/>
          <p:nvPr/>
        </p:nvSpPr>
        <p:spPr>
          <a:xfrm>
            <a:off x="2182164" y="2352535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BCEA895-DDF4-B047-92BC-2CAAC43DBDE9}"/>
              </a:ext>
            </a:extLst>
          </p:cNvPr>
          <p:cNvSpPr/>
          <p:nvPr/>
        </p:nvSpPr>
        <p:spPr>
          <a:xfrm>
            <a:off x="2182164" y="3289319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9259CE9-DF69-BA42-9AC4-1F457F2104B0}"/>
              </a:ext>
            </a:extLst>
          </p:cNvPr>
          <p:cNvSpPr/>
          <p:nvPr/>
        </p:nvSpPr>
        <p:spPr>
          <a:xfrm>
            <a:off x="2182164" y="4226104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10000"/>
                </a:schemeClr>
              </a:gs>
              <a:gs pos="49000">
                <a:schemeClr val="accent6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107D3F1-A7D7-1843-A01C-AC8759B55FBF}"/>
              </a:ext>
            </a:extLst>
          </p:cNvPr>
          <p:cNvSpPr/>
          <p:nvPr/>
        </p:nvSpPr>
        <p:spPr>
          <a:xfrm>
            <a:off x="4516272" y="2352535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50B9D73-99D5-EA4D-ACDF-E66919C1FF4F}"/>
              </a:ext>
            </a:extLst>
          </p:cNvPr>
          <p:cNvSpPr/>
          <p:nvPr/>
        </p:nvSpPr>
        <p:spPr>
          <a:xfrm>
            <a:off x="4516272" y="3289319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C845C8E-E58A-B749-8536-B6F672D50FEF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72068" y="2618553"/>
            <a:ext cx="610096" cy="3982"/>
          </a:xfrm>
          <a:prstGeom prst="straightConnector1">
            <a:avLst/>
          </a:prstGeom>
          <a:ln w="25400">
            <a:solidFill>
              <a:srgbClr val="FF4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3B1A019-A192-7442-9BED-1922E793F59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72068" y="2618553"/>
            <a:ext cx="610096" cy="94076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573AF7E1-E978-DF48-B4D5-D8E4EB574BA7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1572068" y="2618553"/>
            <a:ext cx="610096" cy="187755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6AAFC40-3189-E24E-9132-37FE2AA0ECF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560763" y="2622535"/>
            <a:ext cx="621401" cy="9328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19B1967-FF91-0046-996D-F2D883DAB20D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560763" y="3555338"/>
            <a:ext cx="621401" cy="398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9687A955-47EB-B64F-8A22-E16D9ECFCC6C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1560763" y="3555338"/>
            <a:ext cx="621401" cy="94076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84656A5D-CC8A-8F49-89F6-9CB9FE3DF96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560763" y="2622535"/>
            <a:ext cx="621401" cy="1869588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A35273DD-F550-B848-82FC-602486DBACA3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560763" y="3559319"/>
            <a:ext cx="621401" cy="93280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8F6C2998-0653-C344-84F5-F3DBB4FAB5E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560763" y="4492123"/>
            <a:ext cx="621401" cy="398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4E0C21C-F371-AE48-9ED2-691659311F11}"/>
              </a:ext>
            </a:extLst>
          </p:cNvPr>
          <p:cNvCxnSpPr>
            <a:cxnSpLocks/>
            <a:stCxn id="57" idx="6"/>
            <a:endCxn id="88" idx="2"/>
          </p:cNvCxnSpPr>
          <p:nvPr/>
        </p:nvCxnSpPr>
        <p:spPr>
          <a:xfrm>
            <a:off x="3883565" y="2622535"/>
            <a:ext cx="632707" cy="187827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A0EACD3F-3325-B74E-AB5F-A6C15C3C0055}"/>
              </a:ext>
            </a:extLst>
          </p:cNvPr>
          <p:cNvCxnSpPr>
            <a:cxnSpLocks/>
            <a:stCxn id="57" idx="6"/>
            <a:endCxn id="12" idx="2"/>
          </p:cNvCxnSpPr>
          <p:nvPr/>
        </p:nvCxnSpPr>
        <p:spPr>
          <a:xfrm>
            <a:off x="3883565" y="2622535"/>
            <a:ext cx="632707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047CCFE7-A83E-6D48-9661-81D43188F483}"/>
              </a:ext>
            </a:extLst>
          </p:cNvPr>
          <p:cNvCxnSpPr>
            <a:cxnSpLocks/>
            <a:stCxn id="58" idx="6"/>
            <a:endCxn id="12" idx="2"/>
          </p:cNvCxnSpPr>
          <p:nvPr/>
        </p:nvCxnSpPr>
        <p:spPr>
          <a:xfrm flipV="1">
            <a:off x="3883565" y="2622535"/>
            <a:ext cx="632707" cy="93678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1AEF862E-E621-CC47-B7A5-5082B5630616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>
          <a:xfrm flipV="1">
            <a:off x="3883565" y="2622535"/>
            <a:ext cx="632707" cy="187356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CF40E79-ED40-8541-AE9B-1330A8F7D9F3}"/>
              </a:ext>
            </a:extLst>
          </p:cNvPr>
          <p:cNvCxnSpPr>
            <a:cxnSpLocks/>
            <a:stCxn id="59" idx="6"/>
            <a:endCxn id="88" idx="2"/>
          </p:cNvCxnSpPr>
          <p:nvPr/>
        </p:nvCxnSpPr>
        <p:spPr>
          <a:xfrm>
            <a:off x="3883565" y="4496104"/>
            <a:ext cx="632707" cy="471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98AB5920-4C15-AF48-86C2-17A637E558F5}"/>
              </a:ext>
            </a:extLst>
          </p:cNvPr>
          <p:cNvCxnSpPr>
            <a:cxnSpLocks/>
            <a:stCxn id="57" idx="6"/>
            <a:endCxn id="13" idx="2"/>
          </p:cNvCxnSpPr>
          <p:nvPr/>
        </p:nvCxnSpPr>
        <p:spPr>
          <a:xfrm>
            <a:off x="3883565" y="2622535"/>
            <a:ext cx="632707" cy="93678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739B98CC-08FD-B34D-9F39-D70AAD0BCFAC}"/>
              </a:ext>
            </a:extLst>
          </p:cNvPr>
          <p:cNvCxnSpPr>
            <a:cxnSpLocks/>
            <a:stCxn id="58" idx="6"/>
            <a:endCxn id="13" idx="2"/>
          </p:cNvCxnSpPr>
          <p:nvPr/>
        </p:nvCxnSpPr>
        <p:spPr>
          <a:xfrm>
            <a:off x="3883565" y="3559319"/>
            <a:ext cx="632707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D90EABD9-E6C4-D546-A5C5-0ED9FF05ADFB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>
          <a:xfrm flipV="1">
            <a:off x="3883565" y="3559319"/>
            <a:ext cx="632707" cy="93678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>
            <a:extLst>
              <a:ext uri="{FF2B5EF4-FFF2-40B4-BE49-F238E27FC236}">
                <a16:creationId xmlns:a16="http://schemas.microsoft.com/office/drawing/2014/main" id="{F53F382E-0429-9E45-B7BD-7AF8D43391CE}"/>
              </a:ext>
            </a:extLst>
          </p:cNvPr>
          <p:cNvSpPr/>
          <p:nvPr/>
        </p:nvSpPr>
        <p:spPr>
          <a:xfrm>
            <a:off x="3343565" y="2352535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ED5D498C-FA82-4B4C-ADDC-8055F9508642}"/>
              </a:ext>
            </a:extLst>
          </p:cNvPr>
          <p:cNvSpPr/>
          <p:nvPr/>
        </p:nvSpPr>
        <p:spPr>
          <a:xfrm>
            <a:off x="3343565" y="3289319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B51FBB48-FCF7-234D-A4E1-CC67FF1A2B69}"/>
              </a:ext>
            </a:extLst>
          </p:cNvPr>
          <p:cNvSpPr/>
          <p:nvPr/>
        </p:nvSpPr>
        <p:spPr>
          <a:xfrm>
            <a:off x="3343565" y="4226104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68E7AC1A-0F37-4B43-B296-81AE474F1CAB}"/>
              </a:ext>
            </a:extLst>
          </p:cNvPr>
          <p:cNvCxnSpPr>
            <a:cxnSpLocks/>
            <a:stCxn id="9" idx="6"/>
            <a:endCxn id="57" idx="2"/>
          </p:cNvCxnSpPr>
          <p:nvPr/>
        </p:nvCxnSpPr>
        <p:spPr>
          <a:xfrm>
            <a:off x="2722164" y="2622535"/>
            <a:ext cx="6214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1D76EFA4-4345-B14A-98D5-A31E27C437C1}"/>
              </a:ext>
            </a:extLst>
          </p:cNvPr>
          <p:cNvCxnSpPr>
            <a:cxnSpLocks/>
            <a:stCxn id="9" idx="6"/>
            <a:endCxn id="58" idx="2"/>
          </p:cNvCxnSpPr>
          <p:nvPr/>
        </p:nvCxnSpPr>
        <p:spPr>
          <a:xfrm>
            <a:off x="2722164" y="2622535"/>
            <a:ext cx="621401" cy="936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A5F549A9-6046-B14D-AA9E-8E12DD431A99}"/>
              </a:ext>
            </a:extLst>
          </p:cNvPr>
          <p:cNvCxnSpPr>
            <a:cxnSpLocks/>
            <a:stCxn id="9" idx="6"/>
            <a:endCxn id="59" idx="2"/>
          </p:cNvCxnSpPr>
          <p:nvPr/>
        </p:nvCxnSpPr>
        <p:spPr>
          <a:xfrm>
            <a:off x="2722164" y="2622535"/>
            <a:ext cx="621401" cy="187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805873C6-15E4-634A-BD32-1E4F9CFA8E45}"/>
              </a:ext>
            </a:extLst>
          </p:cNvPr>
          <p:cNvCxnSpPr>
            <a:cxnSpLocks/>
            <a:stCxn id="10" idx="6"/>
            <a:endCxn id="57" idx="2"/>
          </p:cNvCxnSpPr>
          <p:nvPr/>
        </p:nvCxnSpPr>
        <p:spPr>
          <a:xfrm flipV="1">
            <a:off x="2722164" y="2622535"/>
            <a:ext cx="621401" cy="93678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BAFADFC9-6A4F-D24E-8331-29AAA6626774}"/>
              </a:ext>
            </a:extLst>
          </p:cNvPr>
          <p:cNvCxnSpPr>
            <a:cxnSpLocks/>
            <a:stCxn id="10" idx="6"/>
            <a:endCxn id="58" idx="2"/>
          </p:cNvCxnSpPr>
          <p:nvPr/>
        </p:nvCxnSpPr>
        <p:spPr>
          <a:xfrm>
            <a:off x="2722164" y="3559319"/>
            <a:ext cx="621401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84132929-88A7-FD41-99B2-4E6800385389}"/>
              </a:ext>
            </a:extLst>
          </p:cNvPr>
          <p:cNvCxnSpPr>
            <a:cxnSpLocks/>
            <a:stCxn id="10" idx="6"/>
            <a:endCxn id="59" idx="2"/>
          </p:cNvCxnSpPr>
          <p:nvPr/>
        </p:nvCxnSpPr>
        <p:spPr>
          <a:xfrm>
            <a:off x="2722164" y="3559319"/>
            <a:ext cx="621401" cy="93678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>
            <a:extLst>
              <a:ext uri="{FF2B5EF4-FFF2-40B4-BE49-F238E27FC236}">
                <a16:creationId xmlns:a16="http://schemas.microsoft.com/office/drawing/2014/main" id="{BDFCF51B-C44F-0741-91CB-7F807A3BF105}"/>
              </a:ext>
            </a:extLst>
          </p:cNvPr>
          <p:cNvCxnSpPr>
            <a:cxnSpLocks/>
            <a:stCxn id="11" idx="6"/>
            <a:endCxn id="57" idx="2"/>
          </p:cNvCxnSpPr>
          <p:nvPr/>
        </p:nvCxnSpPr>
        <p:spPr>
          <a:xfrm flipV="1">
            <a:off x="2722164" y="2622535"/>
            <a:ext cx="621401" cy="187356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>
            <a:extLst>
              <a:ext uri="{FF2B5EF4-FFF2-40B4-BE49-F238E27FC236}">
                <a16:creationId xmlns:a16="http://schemas.microsoft.com/office/drawing/2014/main" id="{988B7492-F870-DD46-A3C0-9A4C0CCD6652}"/>
              </a:ext>
            </a:extLst>
          </p:cNvPr>
          <p:cNvCxnSpPr>
            <a:cxnSpLocks/>
            <a:stCxn id="11" idx="6"/>
            <a:endCxn id="58" idx="2"/>
          </p:cNvCxnSpPr>
          <p:nvPr/>
        </p:nvCxnSpPr>
        <p:spPr>
          <a:xfrm flipV="1">
            <a:off x="2722164" y="3559319"/>
            <a:ext cx="621401" cy="93678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21A0FFF9-3DFD-0348-A0AB-A33E2393FBFE}"/>
              </a:ext>
            </a:extLst>
          </p:cNvPr>
          <p:cNvCxnSpPr>
            <a:cxnSpLocks/>
            <a:stCxn id="11" idx="6"/>
            <a:endCxn id="59" idx="2"/>
          </p:cNvCxnSpPr>
          <p:nvPr/>
        </p:nvCxnSpPr>
        <p:spPr>
          <a:xfrm>
            <a:off x="2722164" y="4496104"/>
            <a:ext cx="621401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向右箭號 154">
            <a:extLst>
              <a:ext uri="{FF2B5EF4-FFF2-40B4-BE49-F238E27FC236}">
                <a16:creationId xmlns:a16="http://schemas.microsoft.com/office/drawing/2014/main" id="{8E415AE4-12D1-7741-8C1A-2857C549CEF3}"/>
              </a:ext>
            </a:extLst>
          </p:cNvPr>
          <p:cNvSpPr/>
          <p:nvPr/>
        </p:nvSpPr>
        <p:spPr>
          <a:xfrm>
            <a:off x="5131675" y="2447392"/>
            <a:ext cx="460980" cy="341855"/>
          </a:xfrm>
          <a:prstGeom prst="rightArrow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6" name="向右箭號 155">
            <a:extLst>
              <a:ext uri="{FF2B5EF4-FFF2-40B4-BE49-F238E27FC236}">
                <a16:creationId xmlns:a16="http://schemas.microsoft.com/office/drawing/2014/main" id="{92F3EABB-75F2-3241-BC2A-F5C497967398}"/>
              </a:ext>
            </a:extLst>
          </p:cNvPr>
          <p:cNvSpPr/>
          <p:nvPr/>
        </p:nvSpPr>
        <p:spPr>
          <a:xfrm>
            <a:off x="5131675" y="3384177"/>
            <a:ext cx="460980" cy="341855"/>
          </a:xfrm>
          <a:prstGeom prst="rightArrow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5072EEE7-F0D3-A147-9D8C-E3250D1E3FE7}"/>
              </a:ext>
            </a:extLst>
          </p:cNvPr>
          <p:cNvSpPr txBox="1"/>
          <p:nvPr/>
        </p:nvSpPr>
        <p:spPr>
          <a:xfrm>
            <a:off x="-13697" y="226628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C5B8CAC5-378D-DA43-88B7-0C11C0EB8DE9}"/>
              </a:ext>
            </a:extLst>
          </p:cNvPr>
          <p:cNvSpPr txBox="1"/>
          <p:nvPr/>
        </p:nvSpPr>
        <p:spPr>
          <a:xfrm>
            <a:off x="-12265" y="3235028"/>
            <a:ext cx="503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20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66534955-5A49-074C-B736-18BB7879BA2C}"/>
              </a:ext>
            </a:extLst>
          </p:cNvPr>
          <p:cNvSpPr txBox="1"/>
          <p:nvPr/>
        </p:nvSpPr>
        <p:spPr>
          <a:xfrm>
            <a:off x="-15707" y="418985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20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DFD1C382-3AC7-BA43-B0B8-1678AB252415}"/>
                  </a:ext>
                </a:extLst>
              </p:cNvPr>
              <p:cNvSpPr txBox="1"/>
              <p:nvPr/>
            </p:nvSpPr>
            <p:spPr>
              <a:xfrm>
                <a:off x="5594973" y="2341318"/>
                <a:ext cx="572593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2800" b="0" i="1" baseline="-25000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800" baseline="-25000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DFD1C382-3AC7-BA43-B0B8-1678AB252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973" y="2341318"/>
                <a:ext cx="572593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42CF734E-5E9E-0142-B5FF-1F19845A2432}"/>
                  </a:ext>
                </a:extLst>
              </p:cNvPr>
              <p:cNvSpPr txBox="1"/>
              <p:nvPr/>
            </p:nvSpPr>
            <p:spPr>
              <a:xfrm>
                <a:off x="5597799" y="3306933"/>
                <a:ext cx="572593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2800" b="0" i="1" baseline="-25000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sz="2800" baseline="-25000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42CF734E-5E9E-0142-B5FF-1F19845A2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99" y="3306933"/>
                <a:ext cx="572593" cy="513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>
            <a:extLst>
              <a:ext uri="{FF2B5EF4-FFF2-40B4-BE49-F238E27FC236}">
                <a16:creationId xmlns:a16="http://schemas.microsoft.com/office/drawing/2014/main" id="{CBAD361E-1948-0143-B340-0AFC7EE34747}"/>
              </a:ext>
            </a:extLst>
          </p:cNvPr>
          <p:cNvSpPr/>
          <p:nvPr/>
        </p:nvSpPr>
        <p:spPr>
          <a:xfrm flipV="1">
            <a:off x="2159986" y="2266282"/>
            <a:ext cx="591027" cy="70914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1B1667FE-8095-6142-9B95-F24EB6CBC37F}"/>
              </a:ext>
            </a:extLst>
          </p:cNvPr>
          <p:cNvSpPr/>
          <p:nvPr/>
        </p:nvSpPr>
        <p:spPr>
          <a:xfrm flipV="1">
            <a:off x="6653604" y="1107355"/>
            <a:ext cx="5461693" cy="4535002"/>
          </a:xfrm>
          <a:prstGeom prst="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E9D82E7E-E75D-DC44-AFE3-68DC79C0CE27}"/>
                  </a:ext>
                </a:extLst>
              </p:cNvPr>
              <p:cNvSpPr txBox="1"/>
              <p:nvPr/>
            </p:nvSpPr>
            <p:spPr>
              <a:xfrm>
                <a:off x="4569791" y="5761335"/>
                <a:ext cx="7520412" cy="10370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TW" sz="2400" i="1" dirty="0">
                              <a:solidFill>
                                <a:srgbClr val="FF4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kumimoji="1" lang="en-US" altLang="zh-TW" sz="2400" i="1" baseline="-25000" dirty="0">
                              <a:solidFill>
                                <a:srgbClr val="FF4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2400" baseline="-25000" dirty="0">
                              <a:solidFill>
                                <a:srgbClr val="FF4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TW" sz="2400" i="1" baseline="-25000" dirty="0">
                              <a:solidFill>
                                <a:srgbClr val="FF4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kumimoji="1" lang="en-US" altLang="zh-TW" sz="2400" baseline="-25000" dirty="0">
                              <a:solidFill>
                                <a:srgbClr val="FF4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kumimoji="1"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en-US" altLang="zh-TW" sz="2400" i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kumimoji="1" lang="en-US" altLang="zh-TW" sz="2400" i="1" baseline="-25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zh-TW" sz="2400" i="1" baseline="-25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en-US" altLang="zh-TW" sz="2400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kumimoji="1" lang="en-US" altLang="zh-TW" sz="2400" i="1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kumimoji="1" lang="en-US" altLang="zh-TW" sz="2400" i="1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zh-TW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kumimoji="1" lang="en-US" altLang="zh-TW" sz="24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kumimoji="1" lang="en-US" altLang="zh-TW" sz="2400" i="1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baseline="-25000" dirty="0" smtClean="0">
                              <a:solidFill>
                                <a:srgbClr val="FF33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TW" sz="2400" i="1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kumimoji="1" lang="en-US" altLang="zh-TW" sz="2400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kumimoji="1" lang="en-US" altLang="zh-TW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E9D82E7E-E75D-DC44-AFE3-68DC79C0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791" y="5761335"/>
                <a:ext cx="7520412" cy="1037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手繪多邊形 171">
            <a:extLst>
              <a:ext uri="{FF2B5EF4-FFF2-40B4-BE49-F238E27FC236}">
                <a16:creationId xmlns:a16="http://schemas.microsoft.com/office/drawing/2014/main" id="{A2CB0DB1-77F3-C840-8B43-FB836B6479D3}"/>
              </a:ext>
            </a:extLst>
          </p:cNvPr>
          <p:cNvSpPr/>
          <p:nvPr/>
        </p:nvSpPr>
        <p:spPr>
          <a:xfrm>
            <a:off x="2802881" y="1775897"/>
            <a:ext cx="3805782" cy="471237"/>
          </a:xfrm>
          <a:custGeom>
            <a:avLst/>
            <a:gdLst>
              <a:gd name="connsiteX0" fmla="*/ 0 w 3348842"/>
              <a:gd name="connsiteY0" fmla="*/ 760160 h 760160"/>
              <a:gd name="connsiteX1" fmla="*/ 1413164 w 3348842"/>
              <a:gd name="connsiteY1" fmla="*/ 139 h 760160"/>
              <a:gd name="connsiteX2" fmla="*/ 3348842 w 3348842"/>
              <a:gd name="connsiteY2" fmla="*/ 700784 h 7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842" h="760160">
                <a:moveTo>
                  <a:pt x="0" y="760160"/>
                </a:moveTo>
                <a:cubicBezTo>
                  <a:pt x="427512" y="385097"/>
                  <a:pt x="855024" y="10035"/>
                  <a:pt x="1413164" y="139"/>
                </a:cubicBezTo>
                <a:cubicBezTo>
                  <a:pt x="1971304" y="-9757"/>
                  <a:pt x="3095502" y="508800"/>
                  <a:pt x="3348842" y="700784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9B15D79D-4D90-D146-AF43-22FF14AC8B08}"/>
              </a:ext>
            </a:extLst>
          </p:cNvPr>
          <p:cNvSpPr txBox="1"/>
          <p:nvPr/>
        </p:nvSpPr>
        <p:spPr>
          <a:xfrm>
            <a:off x="9196066" y="1087421"/>
            <a:ext cx="180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neuron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F20B60CD-8895-4F10-9836-8259F7BB1FE1}"/>
              </a:ext>
            </a:extLst>
          </p:cNvPr>
          <p:cNvSpPr/>
          <p:nvPr/>
        </p:nvSpPr>
        <p:spPr>
          <a:xfrm>
            <a:off x="4516272" y="4230814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3" name="直線箭頭接點 65">
            <a:extLst>
              <a:ext uri="{FF2B5EF4-FFF2-40B4-BE49-F238E27FC236}">
                <a16:creationId xmlns:a16="http://schemas.microsoft.com/office/drawing/2014/main" id="{72D7EF18-2B75-4116-8535-58B9D7D7A153}"/>
              </a:ext>
            </a:extLst>
          </p:cNvPr>
          <p:cNvCxnSpPr>
            <a:cxnSpLocks/>
            <a:stCxn id="58" idx="6"/>
            <a:endCxn id="88" idx="2"/>
          </p:cNvCxnSpPr>
          <p:nvPr/>
        </p:nvCxnSpPr>
        <p:spPr>
          <a:xfrm>
            <a:off x="3883565" y="3559319"/>
            <a:ext cx="632707" cy="94149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向右箭號 155">
            <a:extLst>
              <a:ext uri="{FF2B5EF4-FFF2-40B4-BE49-F238E27FC236}">
                <a16:creationId xmlns:a16="http://schemas.microsoft.com/office/drawing/2014/main" id="{90D83D8F-9965-4D36-9B69-14E9D5F41318}"/>
              </a:ext>
            </a:extLst>
          </p:cNvPr>
          <p:cNvSpPr/>
          <p:nvPr/>
        </p:nvSpPr>
        <p:spPr>
          <a:xfrm>
            <a:off x="5129308" y="4335786"/>
            <a:ext cx="460980" cy="341855"/>
          </a:xfrm>
          <a:prstGeom prst="rightArrow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2D99F7D1-D5F6-4807-B284-D145A79CD21D}"/>
                  </a:ext>
                </a:extLst>
              </p:cNvPr>
              <p:cNvSpPr txBox="1"/>
              <p:nvPr/>
            </p:nvSpPr>
            <p:spPr>
              <a:xfrm>
                <a:off x="5595432" y="4258542"/>
                <a:ext cx="572593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2800" b="0" i="1" baseline="-25000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sz="2800" baseline="-25000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2D99F7D1-D5F6-4807-B284-D145A79CD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32" y="4258542"/>
                <a:ext cx="572593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B5831492-2827-404B-9FD5-07084BD46361}"/>
              </a:ext>
            </a:extLst>
          </p:cNvPr>
          <p:cNvSpPr txBox="1"/>
          <p:nvPr/>
        </p:nvSpPr>
        <p:spPr>
          <a:xfrm>
            <a:off x="1511867" y="2019897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24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01AD8465-E5BC-48B3-A53F-EBB2D23A7E13}"/>
              </a:ext>
            </a:extLst>
          </p:cNvPr>
          <p:cNvSpPr txBox="1"/>
          <p:nvPr/>
        </p:nvSpPr>
        <p:spPr>
          <a:xfrm>
            <a:off x="1142215" y="2781402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500F573-8FD4-46AC-8A27-20A572990466}"/>
              </a:ext>
            </a:extLst>
          </p:cNvPr>
          <p:cNvSpPr txBox="1"/>
          <p:nvPr/>
        </p:nvSpPr>
        <p:spPr>
          <a:xfrm>
            <a:off x="1022620" y="3743862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8D531490-35E3-4230-98B0-FEBFA7CC1E2A}"/>
                  </a:ext>
                </a:extLst>
              </p:cNvPr>
              <p:cNvSpPr txBox="1"/>
              <p:nvPr/>
            </p:nvSpPr>
            <p:spPr>
              <a:xfrm>
                <a:off x="8179870" y="2745783"/>
                <a:ext cx="1338255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8D531490-35E3-4230-98B0-FEBFA7CC1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870" y="2745783"/>
                <a:ext cx="1338255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線箭頭接點 24">
            <a:extLst>
              <a:ext uri="{FF2B5EF4-FFF2-40B4-BE49-F238E27FC236}">
                <a16:creationId xmlns:a16="http://schemas.microsoft.com/office/drawing/2014/main" id="{F9791967-BD53-4FEC-AE97-23FC4D28174E}"/>
              </a:ext>
            </a:extLst>
          </p:cNvPr>
          <p:cNvCxnSpPr>
            <a:cxnSpLocks/>
          </p:cNvCxnSpPr>
          <p:nvPr/>
        </p:nvCxnSpPr>
        <p:spPr>
          <a:xfrm>
            <a:off x="9127839" y="3350169"/>
            <a:ext cx="1237084" cy="116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32330CA3-B6E1-430C-BF59-F860F85F8903}"/>
                  </a:ext>
                </a:extLst>
              </p:cNvPr>
              <p:cNvSpPr/>
              <p:nvPr/>
            </p:nvSpPr>
            <p:spPr>
              <a:xfrm>
                <a:off x="10077372" y="242919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32330CA3-B6E1-430C-BF59-F860F85F8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372" y="2429191"/>
                <a:ext cx="1242263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1E105B5C-BDFB-403B-8992-18F1B049B0B6}"/>
              </a:ext>
            </a:extLst>
          </p:cNvPr>
          <p:cNvSpPr/>
          <p:nvPr/>
        </p:nvSpPr>
        <p:spPr>
          <a:xfrm>
            <a:off x="1582666" y="5278111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0" name="直線箭頭接點 43">
            <a:extLst>
              <a:ext uri="{FF2B5EF4-FFF2-40B4-BE49-F238E27FC236}">
                <a16:creationId xmlns:a16="http://schemas.microsoft.com/office/drawing/2014/main" id="{456EE272-662C-4CD6-A0F6-54B89E0440D6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V="1">
            <a:off x="1852666" y="2622535"/>
            <a:ext cx="329498" cy="2655576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3DA86507-FBE2-4012-A385-112F133E8E74}"/>
              </a:ext>
            </a:extLst>
          </p:cNvPr>
          <p:cNvSpPr txBox="1"/>
          <p:nvPr/>
        </p:nvSpPr>
        <p:spPr>
          <a:xfrm>
            <a:off x="1405583" y="4741749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sz="2400" i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向右箭號 133">
            <a:extLst>
              <a:ext uri="{FF2B5EF4-FFF2-40B4-BE49-F238E27FC236}">
                <a16:creationId xmlns:a16="http://schemas.microsoft.com/office/drawing/2014/main" id="{5AB187FB-54A9-45A0-A5B1-8353B2866414}"/>
              </a:ext>
            </a:extLst>
          </p:cNvPr>
          <p:cNvSpPr/>
          <p:nvPr/>
        </p:nvSpPr>
        <p:spPr>
          <a:xfrm rot="16200000">
            <a:off x="8652303" y="4807068"/>
            <a:ext cx="946460" cy="484632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5603DEBC-03ED-4103-BC28-777D3FF35B5B}"/>
              </a:ext>
            </a:extLst>
          </p:cNvPr>
          <p:cNvSpPr txBox="1"/>
          <p:nvPr/>
        </p:nvSpPr>
        <p:spPr>
          <a:xfrm>
            <a:off x="8329997" y="4734105"/>
            <a:ext cx="707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sz="4000" i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4000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4000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03C5DF60-AC5C-4ECF-8C67-B885FD207DA2}"/>
              </a:ext>
            </a:extLst>
          </p:cNvPr>
          <p:cNvSpPr/>
          <p:nvPr/>
        </p:nvSpPr>
        <p:spPr>
          <a:xfrm>
            <a:off x="1635026" y="1479523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1 (</a:t>
            </a:r>
            <a:r>
              <a:rPr kumimoji="1" lang="en-US" altLang="zh-CN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CN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42" name="直線箭頭接點 24">
            <a:extLst>
              <a:ext uri="{FF2B5EF4-FFF2-40B4-BE49-F238E27FC236}">
                <a16:creationId xmlns:a16="http://schemas.microsoft.com/office/drawing/2014/main" id="{ED4729FD-955A-41FF-986D-5E4606B63ADF}"/>
              </a:ext>
            </a:extLst>
          </p:cNvPr>
          <p:cNvCxnSpPr>
            <a:cxnSpLocks/>
          </p:cNvCxnSpPr>
          <p:nvPr/>
        </p:nvCxnSpPr>
        <p:spPr>
          <a:xfrm>
            <a:off x="10966968" y="3349003"/>
            <a:ext cx="995287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60B0CD09-5F7F-45E6-8466-A0594A11EC5B}"/>
                  </a:ext>
                </a:extLst>
              </p:cNvPr>
              <p:cNvSpPr txBox="1"/>
              <p:nvPr/>
            </p:nvSpPr>
            <p:spPr>
              <a:xfrm>
                <a:off x="10904034" y="2581188"/>
                <a:ext cx="1301125" cy="62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60B0CD09-5F7F-45E6-8466-A0594A11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4034" y="2581188"/>
                <a:ext cx="1301125" cy="629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45570D2-5815-4FAC-9462-5A84554A0F0A}"/>
              </a:ext>
            </a:extLst>
          </p:cNvPr>
          <p:cNvSpPr/>
          <p:nvPr/>
        </p:nvSpPr>
        <p:spPr>
          <a:xfrm>
            <a:off x="0" y="940102"/>
            <a:ext cx="4974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Parameters: Weight (</a:t>
            </a:r>
            <a:r>
              <a:rPr lang="en-US" altLang="zh-TW" sz="2400" b="1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Bias (</a:t>
            </a:r>
            <a:r>
              <a:rPr lang="en-US" altLang="zh-TW" sz="2400" b="1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118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in a Hidden Layer</a:t>
            </a: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9174B0E6-DE05-184C-9004-A87912B695C9}"/>
              </a:ext>
            </a:extLst>
          </p:cNvPr>
          <p:cNvSpPr/>
          <p:nvPr/>
        </p:nvSpPr>
        <p:spPr>
          <a:xfrm rot="1094092">
            <a:off x="555510" y="2742402"/>
            <a:ext cx="978408" cy="484632"/>
          </a:xfrm>
          <a:prstGeom prst="rightArrow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420DB6E0-F350-F440-B524-DF6D80F2DD58}"/>
              </a:ext>
            </a:extLst>
          </p:cNvPr>
          <p:cNvSpPr/>
          <p:nvPr/>
        </p:nvSpPr>
        <p:spPr>
          <a:xfrm>
            <a:off x="555511" y="3586593"/>
            <a:ext cx="978408" cy="4846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C3CD1FA4-507B-7445-BB12-E09BB66CF721}"/>
              </a:ext>
            </a:extLst>
          </p:cNvPr>
          <p:cNvSpPr/>
          <p:nvPr/>
        </p:nvSpPr>
        <p:spPr>
          <a:xfrm rot="20801257">
            <a:off x="555510" y="4491784"/>
            <a:ext cx="978408" cy="48463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80F68D-8532-F34B-ACDB-E39EC0322E4D}"/>
              </a:ext>
            </a:extLst>
          </p:cNvPr>
          <p:cNvSpPr txBox="1"/>
          <p:nvPr/>
        </p:nvSpPr>
        <p:spPr>
          <a:xfrm>
            <a:off x="-42126" y="2316138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4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DD7E87-BE0D-6A4D-AE05-BF9B111D7BAE}"/>
              </a:ext>
            </a:extLst>
          </p:cNvPr>
          <p:cNvSpPr txBox="1"/>
          <p:nvPr/>
        </p:nvSpPr>
        <p:spPr>
          <a:xfrm>
            <a:off x="-42126" y="3367945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4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EA118F-E8AA-2A4A-ABFD-E89B226A125D}"/>
              </a:ext>
            </a:extLst>
          </p:cNvPr>
          <p:cNvSpPr txBox="1"/>
          <p:nvPr/>
        </p:nvSpPr>
        <p:spPr>
          <a:xfrm>
            <a:off x="-42126" y="4419752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4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A463459-A071-7040-B3FD-0687B817B1F2}"/>
              </a:ext>
            </a:extLst>
          </p:cNvPr>
          <p:cNvSpPr txBox="1"/>
          <p:nvPr/>
        </p:nvSpPr>
        <p:spPr>
          <a:xfrm>
            <a:off x="575096" y="2149306"/>
            <a:ext cx="881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32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baseline="-250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0CC55E-C4D7-744E-918C-76FF5ABD1280}"/>
              </a:ext>
            </a:extLst>
          </p:cNvPr>
          <p:cNvSpPr txBox="1"/>
          <p:nvPr/>
        </p:nvSpPr>
        <p:spPr>
          <a:xfrm>
            <a:off x="477977" y="3068975"/>
            <a:ext cx="881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32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AE07CFB-0B42-F046-BF78-C6EFD2406255}"/>
              </a:ext>
            </a:extLst>
          </p:cNvPr>
          <p:cNvSpPr txBox="1"/>
          <p:nvPr/>
        </p:nvSpPr>
        <p:spPr>
          <a:xfrm>
            <a:off x="434333" y="3981917"/>
            <a:ext cx="881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32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C5F7EF-D6E6-A342-8B9F-75E3C988DDBC}"/>
              </a:ext>
            </a:extLst>
          </p:cNvPr>
          <p:cNvSpPr/>
          <p:nvPr/>
        </p:nvSpPr>
        <p:spPr>
          <a:xfrm flipV="1">
            <a:off x="3764284" y="1135151"/>
            <a:ext cx="6946899" cy="5348773"/>
          </a:xfrm>
          <a:prstGeom prst="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向右箭號 24">
            <a:extLst>
              <a:ext uri="{FF2B5EF4-FFF2-40B4-BE49-F238E27FC236}">
                <a16:creationId xmlns:a16="http://schemas.microsoft.com/office/drawing/2014/main" id="{A2EB94E1-2A53-E04E-A06F-24F6B13D444F}"/>
              </a:ext>
            </a:extLst>
          </p:cNvPr>
          <p:cNvSpPr/>
          <p:nvPr/>
        </p:nvSpPr>
        <p:spPr>
          <a:xfrm>
            <a:off x="10694573" y="3550110"/>
            <a:ext cx="1367381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B52A9C3-5BE7-AB48-9336-60428311EA6F}"/>
              </a:ext>
            </a:extLst>
          </p:cNvPr>
          <p:cNvSpPr txBox="1"/>
          <p:nvPr/>
        </p:nvSpPr>
        <p:spPr>
          <a:xfrm>
            <a:off x="5117656" y="5566795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9B8AB20-50BA-894D-94B3-560A1A0D2522}"/>
              </a:ext>
            </a:extLst>
          </p:cNvPr>
          <p:cNvSpPr txBox="1"/>
          <p:nvPr/>
        </p:nvSpPr>
        <p:spPr>
          <a:xfrm>
            <a:off x="5229066" y="3459402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0D40CB6-E3BD-C444-83A3-1A97825427B8}"/>
              </a:ext>
            </a:extLst>
          </p:cNvPr>
          <p:cNvSpPr txBox="1"/>
          <p:nvPr/>
        </p:nvSpPr>
        <p:spPr>
          <a:xfrm>
            <a:off x="4972586" y="141712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DBFFA74-09C4-0645-BEC9-B1ED5D557721}"/>
                  </a:ext>
                </a:extLst>
              </p:cNvPr>
              <p:cNvSpPr txBox="1"/>
              <p:nvPr/>
            </p:nvSpPr>
            <p:spPr>
              <a:xfrm>
                <a:off x="7639826" y="1906464"/>
                <a:ext cx="2608727" cy="430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𝑖𝑛</m:t>
                                </m:r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DBFFA74-09C4-0645-BEC9-B1ED5D557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26" y="1906464"/>
                <a:ext cx="2608727" cy="430502"/>
              </a:xfrm>
              <a:prstGeom prst="rect">
                <a:avLst/>
              </a:prstGeom>
              <a:blipFill>
                <a:blip r:embed="rId6"/>
                <a:stretch>
                  <a:fillRect l="-5374" t="-5714" r="-701" b="-12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EFE8F82-BA2D-244C-A756-719F70470F44}"/>
                  </a:ext>
                </a:extLst>
              </p:cNvPr>
              <p:cNvSpPr txBox="1"/>
              <p:nvPr/>
            </p:nvSpPr>
            <p:spPr>
              <a:xfrm>
                <a:off x="7639826" y="3531409"/>
                <a:ext cx="3054747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TW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  <m: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fName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EFE8F82-BA2D-244C-A756-719F7047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26" y="3531409"/>
                <a:ext cx="3054747" cy="6301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98C187B-6467-654D-9D29-E02D9B2FE507}"/>
                  </a:ext>
                </a:extLst>
              </p:cNvPr>
              <p:cNvSpPr txBox="1"/>
              <p:nvPr/>
            </p:nvSpPr>
            <p:spPr>
              <a:xfrm>
                <a:off x="7683651" y="5413321"/>
                <a:ext cx="2848087" cy="3869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𝑖𝑛</m:t>
                                </m:r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altLang="zh-TW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/>
                        </m:limLow>
                      </m:fName>
                      <m:e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98C187B-6467-654D-9D29-E02D9B2FE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651" y="5413321"/>
                <a:ext cx="2848087" cy="386965"/>
              </a:xfrm>
              <a:prstGeom prst="rect">
                <a:avLst/>
              </a:prstGeom>
              <a:blipFill>
                <a:blip r:embed="rId8"/>
                <a:stretch>
                  <a:fillRect l="-4915" t="-15873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32F679C-FF44-7D4A-AE9A-CCF61C4315D9}"/>
                  </a:ext>
                </a:extLst>
              </p:cNvPr>
              <p:cNvSpPr txBox="1"/>
              <p:nvPr/>
            </p:nvSpPr>
            <p:spPr>
              <a:xfrm>
                <a:off x="2520443" y="2784320"/>
                <a:ext cx="1355756" cy="767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32F679C-FF44-7D4A-AE9A-CCF61C431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443" y="2784320"/>
                <a:ext cx="1355756" cy="7677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9968FB7-138C-4B09-B040-2514059AE914}"/>
                  </a:ext>
                </a:extLst>
              </p:cNvPr>
              <p:cNvSpPr txBox="1"/>
              <p:nvPr/>
            </p:nvSpPr>
            <p:spPr>
              <a:xfrm>
                <a:off x="1570475" y="3024024"/>
                <a:ext cx="1338255" cy="1354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8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8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9968FB7-138C-4B09-B040-2514059AE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475" y="3024024"/>
                <a:ext cx="1338255" cy="13542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B49FF2F9-1C87-41FA-99AE-2ECC8219EF41}"/>
                  </a:ext>
                </a:extLst>
              </p:cNvPr>
              <p:cNvSpPr txBox="1"/>
              <p:nvPr/>
            </p:nvSpPr>
            <p:spPr>
              <a:xfrm>
                <a:off x="152741" y="5752336"/>
                <a:ext cx="3401018" cy="10370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zh-TW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kumimoji="1" lang="en-US" altLang="zh-TW" sz="24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kumimoji="1" lang="en-US" altLang="zh-TW" sz="2400" i="1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baseline="-25000" dirty="0" smtClean="0">
                              <a:solidFill>
                                <a:srgbClr val="FF33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TW" sz="2400" i="1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kumimoji="1" lang="en-US" altLang="zh-TW" sz="2400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kumimoji="1" lang="en-US" altLang="zh-TW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B49FF2F9-1C87-41FA-99AE-2ECC8219E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41" y="5752336"/>
                <a:ext cx="3401018" cy="10370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DF6A25F-1B19-4F73-A9F6-588C91DFC66C}"/>
                  </a:ext>
                </a:extLst>
              </p:cNvPr>
              <p:cNvSpPr/>
              <p:nvPr/>
            </p:nvSpPr>
            <p:spPr>
              <a:xfrm>
                <a:off x="3777258" y="2722727"/>
                <a:ext cx="1451808" cy="1862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115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115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DF6A25F-1B19-4F73-A9F6-588C91DFC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258" y="2722727"/>
                <a:ext cx="1451808" cy="18620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938AB88-5C3B-4FBE-860F-32DFCD63847F}"/>
                  </a:ext>
                </a:extLst>
              </p:cNvPr>
              <p:cNvSpPr txBox="1"/>
              <p:nvPr/>
            </p:nvSpPr>
            <p:spPr>
              <a:xfrm>
                <a:off x="10611824" y="2790284"/>
                <a:ext cx="1580176" cy="76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938AB88-5C3B-4FBE-860F-32DFCD638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824" y="2790284"/>
                <a:ext cx="1580176" cy="7640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向右箭號 7">
            <a:extLst>
              <a:ext uri="{FF2B5EF4-FFF2-40B4-BE49-F238E27FC236}">
                <a16:creationId xmlns:a16="http://schemas.microsoft.com/office/drawing/2014/main" id="{E4D8A9F2-723E-47E8-8A8F-E4450521E59C}"/>
              </a:ext>
            </a:extLst>
          </p:cNvPr>
          <p:cNvSpPr/>
          <p:nvPr/>
        </p:nvSpPr>
        <p:spPr>
          <a:xfrm rot="16200000">
            <a:off x="1724197" y="4781648"/>
            <a:ext cx="978408" cy="48463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018FE6C-56EE-4646-9B7B-22A976EA1BDD}"/>
              </a:ext>
            </a:extLst>
          </p:cNvPr>
          <p:cNvSpPr txBox="1"/>
          <p:nvPr/>
        </p:nvSpPr>
        <p:spPr>
          <a:xfrm>
            <a:off x="1480817" y="480060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sz="3200" i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1724E62E-9B81-974B-9AF0-A48036E3677D}"/>
              </a:ext>
            </a:extLst>
          </p:cNvPr>
          <p:cNvSpPr/>
          <p:nvPr/>
        </p:nvSpPr>
        <p:spPr>
          <a:xfrm>
            <a:off x="2728865" y="3586594"/>
            <a:ext cx="133345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543E929-3AE6-4684-B16C-F2F9F56020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5726" y="1264615"/>
            <a:ext cx="2810500" cy="5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1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F3488F-FEEE-484F-A0B8-A6D2BFD0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1295400"/>
            <a:ext cx="6972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12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A5AF1CA-E10D-4319-AA4B-D0916F446AD1}"/>
                  </a:ext>
                </a:extLst>
              </p:cNvPr>
              <p:cNvSpPr txBox="1"/>
              <p:nvPr/>
            </p:nvSpPr>
            <p:spPr>
              <a:xfrm>
                <a:off x="2568624" y="888000"/>
                <a:ext cx="7054752" cy="891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1" lang="en-US" altLang="zh-TW" i="1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i="1" baseline="-25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baseline="-25000" dirty="0" smtClean="0">
                                  <a:solidFill>
                                    <a:schemeClr val="tx1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i="1" baseline="-25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baseline="-25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kumimoji="1" lang="en-US" altLang="zh-TW" i="1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w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kumimoji="1" lang="en-US" altLang="zh-TW" i="1" baseline="-25000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i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kumimoji="1" lang="en-US" altLang="zh-TW" baseline="-25000" dirty="0" smtClean="0">
                                          <a:solidFill>
                                            <a:schemeClr val="tx1"/>
                                          </a:solidFill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N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kumimoji="1" lang="en-US" altLang="zh-TW" i="1" baseline="-25000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j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kumimoji="1" lang="en-US" altLang="zh-TW" baseline="-25000" dirty="0">
                                          <a:latin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kumimoji="1"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A5AF1CA-E10D-4319-AA4B-D0916F446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624" y="888000"/>
                <a:ext cx="7054752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E1FA733C-C1BD-4E9F-9660-6D5D7EF6C958}"/>
              </a:ext>
            </a:extLst>
          </p:cNvPr>
          <p:cNvSpPr/>
          <p:nvPr/>
        </p:nvSpPr>
        <p:spPr>
          <a:xfrm>
            <a:off x="0" y="6254962"/>
            <a:ext cx="6983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will train over point passing through origin only</a:t>
            </a:r>
            <a:endParaRPr lang="zh-TW" altLang="en-US" sz="24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FA7AB9-8538-465E-97CD-6E519D05F7D8}"/>
              </a:ext>
            </a:extLst>
          </p:cNvPr>
          <p:cNvSpPr/>
          <p:nvPr/>
        </p:nvSpPr>
        <p:spPr>
          <a:xfrm>
            <a:off x="7474390" y="6254961"/>
            <a:ext cx="4297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will become more flexible</a:t>
            </a:r>
            <a:endParaRPr lang="zh-TW" altLang="en-US" sz="24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C748072B-01F9-4AB1-A3E5-E2ED1B9846C6}"/>
              </a:ext>
            </a:extLst>
          </p:cNvPr>
          <p:cNvGrpSpPr/>
          <p:nvPr/>
        </p:nvGrpSpPr>
        <p:grpSpPr>
          <a:xfrm>
            <a:off x="6438902" y="1902825"/>
            <a:ext cx="5753100" cy="4448914"/>
            <a:chOff x="6438902" y="1902825"/>
            <a:chExt cx="5753100" cy="4448914"/>
          </a:xfrm>
        </p:grpSpPr>
        <p:pic>
          <p:nvPicPr>
            <p:cNvPr id="2052" name="Picture 4" descr="https://pic1.xuehuaimg.com/proxy/csdn/https:/img-blog.csdn.net/20161219192620434">
              <a:extLst>
                <a:ext uri="{FF2B5EF4-FFF2-40B4-BE49-F238E27FC236}">
                  <a16:creationId xmlns:a16="http://schemas.microsoft.com/office/drawing/2014/main" id="{A99AA74B-5BF5-4EE0-B10E-D290D62B0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8902" y="1902825"/>
              <a:ext cx="5753100" cy="406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C316F860-923A-40F4-ADD4-468271E7C77F}"/>
                    </a:ext>
                  </a:extLst>
                </p:cNvPr>
                <p:cNvSpPr txBox="1"/>
                <p:nvPr/>
              </p:nvSpPr>
              <p:spPr>
                <a:xfrm>
                  <a:off x="9870562" y="3809624"/>
                  <a:ext cx="2200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=1.0,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=1.0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C316F860-923A-40F4-ADD4-468271E7C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562" y="3809624"/>
                  <a:ext cx="22000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324" t="-2222" b="-3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225044CC-2089-4C53-B736-78C99D6B3AA9}"/>
                    </a:ext>
                  </a:extLst>
                </p:cNvPr>
                <p:cNvSpPr txBox="1"/>
                <p:nvPr/>
              </p:nvSpPr>
              <p:spPr>
                <a:xfrm>
                  <a:off x="9870562" y="4143643"/>
                  <a:ext cx="2200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=1.0,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=0.5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225044CC-2089-4C53-B736-78C99D6B3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562" y="4143643"/>
                  <a:ext cx="220002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24" t="-4444" b="-3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0571F2BB-93E4-42EF-BC28-9DED891D8D6B}"/>
                    </a:ext>
                  </a:extLst>
                </p:cNvPr>
                <p:cNvSpPr txBox="1"/>
                <p:nvPr/>
              </p:nvSpPr>
              <p:spPr>
                <a:xfrm>
                  <a:off x="9870562" y="4474278"/>
                  <a:ext cx="2200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=1.0,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=1.5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0571F2BB-93E4-42EF-BC28-9DED891D8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562" y="4474278"/>
                  <a:ext cx="220002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324" t="-2222" b="-3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24FFCD98-9DEF-4BBA-86A1-6DD502219B1C}"/>
                    </a:ext>
                  </a:extLst>
                </p:cNvPr>
                <p:cNvSpPr txBox="1"/>
                <p:nvPr/>
              </p:nvSpPr>
              <p:spPr>
                <a:xfrm>
                  <a:off x="9864856" y="4810279"/>
                  <a:ext cx="2200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=1.0,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=2.0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24FFCD98-9DEF-4BBA-86A1-6DD502219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4856" y="4810279"/>
                  <a:ext cx="220002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24" t="-2174" b="-3260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E7D34B3-B437-42F3-B3B6-045B77D88644}"/>
                </a:ext>
              </a:extLst>
            </p:cNvPr>
            <p:cNvSpPr/>
            <p:nvPr/>
          </p:nvSpPr>
          <p:spPr>
            <a:xfrm>
              <a:off x="6491755" y="3469155"/>
              <a:ext cx="281451" cy="2865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5150D00-2E31-4FB1-8E61-80B4E20742C1}"/>
                </a:ext>
              </a:extLst>
            </p:cNvPr>
            <p:cNvSpPr/>
            <p:nvPr/>
          </p:nvSpPr>
          <p:spPr>
            <a:xfrm>
              <a:off x="6438902" y="3490364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𝜎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CA5D3A0-F39B-49E9-9E7F-602450CA7078}"/>
                </a:ext>
              </a:extLst>
            </p:cNvPr>
            <p:cNvSpPr/>
            <p:nvPr/>
          </p:nvSpPr>
          <p:spPr>
            <a:xfrm>
              <a:off x="9578968" y="5725968"/>
              <a:ext cx="213065" cy="2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9FA7ECBE-153C-4E0E-A76C-7240C381DB9A}"/>
                    </a:ext>
                  </a:extLst>
                </p:cNvPr>
                <p:cNvSpPr/>
                <p:nvPr/>
              </p:nvSpPr>
              <p:spPr>
                <a:xfrm>
                  <a:off x="8725628" y="5588260"/>
                  <a:ext cx="1804918" cy="763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nor/>
                              </m:rPr>
                              <a:rPr kumimoji="1" lang="en-US" altLang="zh-TW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  <m:r>
                              <m:rPr>
                                <m:nor/>
                              </m:rPr>
                              <a:rPr kumimoji="1" lang="en-US" altLang="zh-TW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kumimoji="1" lang="en-US" altLang="zh-TW" baseline="-25000" dirty="0" smtClean="0">
                                <a:solidFill>
                                  <a:schemeClr val="tx1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TW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kumimoji="1" lang="en-US" altLang="zh-TW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i="1" smtClean="0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i="1">
                                <a:solidFill>
                                  <a:srgbClr val="FF3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9FA7ECBE-153C-4E0E-A76C-7240C381DB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5628" y="5588260"/>
                  <a:ext cx="1804918" cy="7634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9C39A758-7B1F-477D-BECC-9738F80BCB99}"/>
              </a:ext>
            </a:extLst>
          </p:cNvPr>
          <p:cNvGrpSpPr/>
          <p:nvPr/>
        </p:nvGrpSpPr>
        <p:grpSpPr>
          <a:xfrm>
            <a:off x="-2444" y="1893300"/>
            <a:ext cx="5755544" cy="4458439"/>
            <a:chOff x="-2444" y="1893300"/>
            <a:chExt cx="5755544" cy="4458439"/>
          </a:xfrm>
        </p:grpSpPr>
        <p:pic>
          <p:nvPicPr>
            <p:cNvPr id="2050" name="Picture 2" descr="https://pic1.xuehuaimg.com/proxy/csdn/https:/img-blog.csdn.net/20161219192506401">
              <a:extLst>
                <a:ext uri="{FF2B5EF4-FFF2-40B4-BE49-F238E27FC236}">
                  <a16:creationId xmlns:a16="http://schemas.microsoft.com/office/drawing/2014/main" id="{82B14C2C-C1EB-4BE8-BB56-425637C2A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93300"/>
              <a:ext cx="5753100" cy="407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5EB5BA1-71BC-48BA-9A17-C93352B01CCA}"/>
                    </a:ext>
                  </a:extLst>
                </p:cNvPr>
                <p:cNvSpPr txBox="1"/>
                <p:nvPr/>
              </p:nvSpPr>
              <p:spPr>
                <a:xfrm>
                  <a:off x="3462821" y="3809624"/>
                  <a:ext cx="2200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=0.5,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=0.0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5EB5BA1-71BC-48BA-9A17-C93352B01C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821" y="3809624"/>
                  <a:ext cx="220002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324" t="-2222" b="-3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6EB1D413-2869-4F3B-B1E9-CD5415A6DC74}"/>
                    </a:ext>
                  </a:extLst>
                </p:cNvPr>
                <p:cNvSpPr txBox="1"/>
                <p:nvPr/>
              </p:nvSpPr>
              <p:spPr>
                <a:xfrm>
                  <a:off x="3462821" y="4143643"/>
                  <a:ext cx="2200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=1.0,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=0.0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6EB1D413-2869-4F3B-B1E9-CD5415A6DC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821" y="4143643"/>
                  <a:ext cx="220002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324" t="-4444" b="-3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0A871714-10C4-4302-B1B0-55FA6A17F7F4}"/>
                    </a:ext>
                  </a:extLst>
                </p:cNvPr>
                <p:cNvSpPr txBox="1"/>
                <p:nvPr/>
              </p:nvSpPr>
              <p:spPr>
                <a:xfrm>
                  <a:off x="3462821" y="4474278"/>
                  <a:ext cx="2200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=1.5,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=0.0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0A871714-10C4-4302-B1B0-55FA6A17F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2821" y="4474278"/>
                  <a:ext cx="220002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324" t="-2222" b="-3555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F74173B-F94D-463A-84F9-8AAF2185331C}"/>
                    </a:ext>
                  </a:extLst>
                </p:cNvPr>
                <p:cNvSpPr txBox="1"/>
                <p:nvPr/>
              </p:nvSpPr>
              <p:spPr>
                <a:xfrm>
                  <a:off x="3457115" y="4810279"/>
                  <a:ext cx="2200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=2.0,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=0.0</m:t>
                            </m: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F74173B-F94D-463A-84F9-8AAF21853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7115" y="4810279"/>
                  <a:ext cx="2200026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324" t="-2174" b="-3260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420364E-180F-4BE6-9BCD-7DC22FCC61DA}"/>
                </a:ext>
              </a:extLst>
            </p:cNvPr>
            <p:cNvSpPr/>
            <p:nvPr/>
          </p:nvSpPr>
          <p:spPr>
            <a:xfrm>
              <a:off x="-2444" y="3531742"/>
              <a:ext cx="281451" cy="2865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92E9DD3-F3AE-4AD6-8E6F-40554AE21454}"/>
                </a:ext>
              </a:extLst>
            </p:cNvPr>
            <p:cNvSpPr/>
            <p:nvPr/>
          </p:nvSpPr>
          <p:spPr>
            <a:xfrm>
              <a:off x="12542" y="3490364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/>
                <a:t>𝜎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749EBB2-0736-4BCC-95B5-0DA5A44F7EB2}"/>
                </a:ext>
              </a:extLst>
            </p:cNvPr>
            <p:cNvSpPr/>
            <p:nvPr/>
          </p:nvSpPr>
          <p:spPr>
            <a:xfrm>
              <a:off x="3107184" y="5725968"/>
              <a:ext cx="213065" cy="244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5DAD1CDA-EBF1-48A7-8E64-D66D12A47F6B}"/>
                    </a:ext>
                  </a:extLst>
                </p:cNvPr>
                <p:cNvSpPr/>
                <p:nvPr/>
              </p:nvSpPr>
              <p:spPr>
                <a:xfrm>
                  <a:off x="2311257" y="5588260"/>
                  <a:ext cx="1804918" cy="763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m:rPr>
                                <m:nor/>
                              </m:rPr>
                              <a:rPr kumimoji="1" lang="en-US" altLang="zh-TW" i="1" dirty="0" smtClean="0">
                                <a:solidFill>
                                  <a:srgbClr val="FF33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  <m:r>
                              <m:rPr>
                                <m:nor/>
                              </m:rPr>
                              <a:rPr kumimoji="1" lang="en-US" altLang="zh-TW" i="1" baseline="-25000" dirty="0" smtClean="0">
                                <a:solidFill>
                                  <a:srgbClr val="FF33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kumimoji="1" lang="en-US" altLang="zh-TW" baseline="-25000" dirty="0" smtClean="0">
                                <a:solidFill>
                                  <a:srgbClr val="FF33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TW" i="1" baseline="-25000" dirty="0" smtClean="0">
                                <a:solidFill>
                                  <a:srgbClr val="FF33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kumimoji="1" lang="en-US" altLang="zh-TW" baseline="-25000" dirty="0" smtClean="0">
                                <a:solidFill>
                                  <a:srgbClr val="FF33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5DAD1CDA-EBF1-48A7-8E64-D66D12A47F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257" y="5588260"/>
                  <a:ext cx="1804918" cy="76347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DF63B1C3-E656-4FA6-B135-45545DDEF1E2}"/>
              </a:ext>
            </a:extLst>
          </p:cNvPr>
          <p:cNvSpPr/>
          <p:nvPr/>
        </p:nvSpPr>
        <p:spPr>
          <a:xfrm>
            <a:off x="3010834" y="3429000"/>
            <a:ext cx="415948" cy="3518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415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CBAD361E-1948-0143-B340-0AFC7EE34747}"/>
              </a:ext>
            </a:extLst>
          </p:cNvPr>
          <p:cNvSpPr/>
          <p:nvPr/>
        </p:nvSpPr>
        <p:spPr>
          <a:xfrm flipV="1">
            <a:off x="3318398" y="2266282"/>
            <a:ext cx="591027" cy="70914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565B28E9-0820-4333-9F0D-42F58300D703}"/>
              </a:ext>
            </a:extLst>
          </p:cNvPr>
          <p:cNvSpPr/>
          <p:nvPr/>
        </p:nvSpPr>
        <p:spPr>
          <a:xfrm>
            <a:off x="8469367" y="1751083"/>
            <a:ext cx="3082855" cy="304357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C166346C-9512-41BD-B0B3-976F3EA8F856}"/>
              </a:ext>
            </a:extLst>
          </p:cNvPr>
          <p:cNvCxnSpPr>
            <a:cxnSpLocks/>
            <a:stCxn id="112" idx="0"/>
            <a:endCxn id="112" idx="4"/>
          </p:cNvCxnSpPr>
          <p:nvPr/>
        </p:nvCxnSpPr>
        <p:spPr>
          <a:xfrm>
            <a:off x="10010795" y="1751083"/>
            <a:ext cx="0" cy="304357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Summation Function in a Hidden Layer</a:t>
            </a:r>
          </a:p>
        </p:txBody>
      </p:sp>
      <p:sp>
        <p:nvSpPr>
          <p:cNvPr id="132" name="向右箭號 131">
            <a:extLst>
              <a:ext uri="{FF2B5EF4-FFF2-40B4-BE49-F238E27FC236}">
                <a16:creationId xmlns:a16="http://schemas.microsoft.com/office/drawing/2014/main" id="{E62F180A-5349-B443-B731-612D11A1AD3D}"/>
              </a:ext>
            </a:extLst>
          </p:cNvPr>
          <p:cNvSpPr/>
          <p:nvPr/>
        </p:nvSpPr>
        <p:spPr>
          <a:xfrm rot="1094092">
            <a:off x="7474211" y="1920117"/>
            <a:ext cx="978408" cy="484632"/>
          </a:xfrm>
          <a:prstGeom prst="rightArrow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向右箭號 132">
            <a:extLst>
              <a:ext uri="{FF2B5EF4-FFF2-40B4-BE49-F238E27FC236}">
                <a16:creationId xmlns:a16="http://schemas.microsoft.com/office/drawing/2014/main" id="{E088A034-0670-584D-97DC-D50224C73809}"/>
              </a:ext>
            </a:extLst>
          </p:cNvPr>
          <p:cNvSpPr/>
          <p:nvPr/>
        </p:nvSpPr>
        <p:spPr>
          <a:xfrm>
            <a:off x="7474212" y="3109019"/>
            <a:ext cx="978408" cy="4846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向右箭號 133">
            <a:extLst>
              <a:ext uri="{FF2B5EF4-FFF2-40B4-BE49-F238E27FC236}">
                <a16:creationId xmlns:a16="http://schemas.microsoft.com/office/drawing/2014/main" id="{6F48DA37-FFAB-E242-B64D-00C16BB0B24C}"/>
              </a:ext>
            </a:extLst>
          </p:cNvPr>
          <p:cNvSpPr/>
          <p:nvPr/>
        </p:nvSpPr>
        <p:spPr>
          <a:xfrm rot="20801257">
            <a:off x="7521219" y="4158806"/>
            <a:ext cx="978408" cy="48463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7807DAC1-A3F5-C24D-98E7-4609D515EC3B}"/>
                  </a:ext>
                </a:extLst>
              </p:cNvPr>
              <p:cNvSpPr txBox="1"/>
              <p:nvPr/>
            </p:nvSpPr>
            <p:spPr>
              <a:xfrm>
                <a:off x="6083306" y="1493852"/>
                <a:ext cx="1536896" cy="76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7807DAC1-A3F5-C24D-98E7-4609D515E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06" y="1493852"/>
                <a:ext cx="1536896" cy="764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FC163594-9B08-7B44-83BB-8B7424BBBA3E}"/>
                  </a:ext>
                </a:extLst>
              </p:cNvPr>
              <p:cNvSpPr txBox="1"/>
              <p:nvPr/>
            </p:nvSpPr>
            <p:spPr>
              <a:xfrm>
                <a:off x="6079136" y="2881202"/>
                <a:ext cx="1536896" cy="76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FC163594-9B08-7B44-83BB-8B7424BBB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36" y="2881202"/>
                <a:ext cx="1536896" cy="764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8E9B3DAE-ECDD-F545-AAE5-D6AF8391121D}"/>
                  </a:ext>
                </a:extLst>
              </p:cNvPr>
              <p:cNvSpPr txBox="1"/>
              <p:nvPr/>
            </p:nvSpPr>
            <p:spPr>
              <a:xfrm>
                <a:off x="6116630" y="4086773"/>
                <a:ext cx="1536896" cy="76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8E9B3DAE-ECDD-F545-AAE5-D6AF83911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630" y="4086773"/>
                <a:ext cx="1536896" cy="764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FC15A88F-9F2C-3740-A79A-9E5AFB62495F}"/>
              </a:ext>
            </a:extLst>
          </p:cNvPr>
          <p:cNvSpPr txBox="1"/>
          <p:nvPr/>
        </p:nvSpPr>
        <p:spPr>
          <a:xfrm>
            <a:off x="7405225" y="1332003"/>
            <a:ext cx="942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baseline="-250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0C232902-E3C8-3643-B963-2750CF67F829}"/>
              </a:ext>
            </a:extLst>
          </p:cNvPr>
          <p:cNvSpPr txBox="1"/>
          <p:nvPr/>
        </p:nvSpPr>
        <p:spPr>
          <a:xfrm>
            <a:off x="7389244" y="257408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32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ED797928-E95E-FA42-8718-FE6CC4C38E41}"/>
              </a:ext>
            </a:extLst>
          </p:cNvPr>
          <p:cNvSpPr txBox="1"/>
          <p:nvPr/>
        </p:nvSpPr>
        <p:spPr>
          <a:xfrm>
            <a:off x="7344905" y="3635198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F331E5A1-B80F-1243-B192-2EB1175FBF97}"/>
                  </a:ext>
                </a:extLst>
              </p:cNvPr>
              <p:cNvSpPr txBox="1"/>
              <p:nvPr/>
            </p:nvSpPr>
            <p:spPr>
              <a:xfrm>
                <a:off x="9139499" y="2581188"/>
                <a:ext cx="1131079" cy="632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F331E5A1-B80F-1243-B192-2EB1175FB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499" y="2581188"/>
                <a:ext cx="1131079" cy="632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向右箭號 151">
            <a:extLst>
              <a:ext uri="{FF2B5EF4-FFF2-40B4-BE49-F238E27FC236}">
                <a16:creationId xmlns:a16="http://schemas.microsoft.com/office/drawing/2014/main" id="{FB628CCD-182E-314C-8FBD-E4A2573A60B5}"/>
              </a:ext>
            </a:extLst>
          </p:cNvPr>
          <p:cNvSpPr/>
          <p:nvPr/>
        </p:nvSpPr>
        <p:spPr>
          <a:xfrm>
            <a:off x="542886" y="2490107"/>
            <a:ext cx="335725" cy="317874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lt1">
                  <a:alpha val="10000"/>
                </a:schemeClr>
              </a:solidFill>
            </a:endParaRPr>
          </a:p>
        </p:txBody>
      </p:sp>
      <p:sp>
        <p:nvSpPr>
          <p:cNvPr id="153" name="向右箭號 152">
            <a:extLst>
              <a:ext uri="{FF2B5EF4-FFF2-40B4-BE49-F238E27FC236}">
                <a16:creationId xmlns:a16="http://schemas.microsoft.com/office/drawing/2014/main" id="{22F716B2-8190-1043-AF32-E3ACABFB9F9A}"/>
              </a:ext>
            </a:extLst>
          </p:cNvPr>
          <p:cNvSpPr/>
          <p:nvPr/>
        </p:nvSpPr>
        <p:spPr>
          <a:xfrm>
            <a:off x="541899" y="3428823"/>
            <a:ext cx="335725" cy="317874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4" name="向右箭號 153">
            <a:extLst>
              <a:ext uri="{FF2B5EF4-FFF2-40B4-BE49-F238E27FC236}">
                <a16:creationId xmlns:a16="http://schemas.microsoft.com/office/drawing/2014/main" id="{0BCE1F44-156F-E149-A826-02B207A1AC82}"/>
              </a:ext>
            </a:extLst>
          </p:cNvPr>
          <p:cNvSpPr/>
          <p:nvPr/>
        </p:nvSpPr>
        <p:spPr>
          <a:xfrm>
            <a:off x="541899" y="4374180"/>
            <a:ext cx="335725" cy="317874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84E56D2-9F9F-134C-AAED-2189AA608A4C}"/>
              </a:ext>
            </a:extLst>
          </p:cNvPr>
          <p:cNvSpPr/>
          <p:nvPr/>
        </p:nvSpPr>
        <p:spPr>
          <a:xfrm>
            <a:off x="1032068" y="2348553"/>
            <a:ext cx="540000" cy="540000"/>
          </a:xfrm>
          <a:prstGeom prst="ellipse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7847DF2-D2AE-ED4D-B140-BECBE584C45A}"/>
              </a:ext>
            </a:extLst>
          </p:cNvPr>
          <p:cNvSpPr/>
          <p:nvPr/>
        </p:nvSpPr>
        <p:spPr>
          <a:xfrm>
            <a:off x="1020763" y="3285338"/>
            <a:ext cx="540000" cy="540000"/>
          </a:xfrm>
          <a:prstGeom prst="ellipse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1F5548C-8EC5-BB48-A5D8-314C246F1176}"/>
              </a:ext>
            </a:extLst>
          </p:cNvPr>
          <p:cNvSpPr/>
          <p:nvPr/>
        </p:nvSpPr>
        <p:spPr>
          <a:xfrm>
            <a:off x="1020763" y="4222123"/>
            <a:ext cx="540000" cy="540000"/>
          </a:xfrm>
          <a:prstGeom prst="ellipse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F2A287-4596-324E-B5FE-5C01F84D53FD}"/>
              </a:ext>
            </a:extLst>
          </p:cNvPr>
          <p:cNvSpPr/>
          <p:nvPr/>
        </p:nvSpPr>
        <p:spPr>
          <a:xfrm>
            <a:off x="2182164" y="2352535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0" scaled="0"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BCEA895-DDF4-B047-92BC-2CAAC43DBDE9}"/>
              </a:ext>
            </a:extLst>
          </p:cNvPr>
          <p:cNvSpPr/>
          <p:nvPr/>
        </p:nvSpPr>
        <p:spPr>
          <a:xfrm>
            <a:off x="2182164" y="3289319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9259CE9-DF69-BA42-9AC4-1F457F2104B0}"/>
              </a:ext>
            </a:extLst>
          </p:cNvPr>
          <p:cNvSpPr/>
          <p:nvPr/>
        </p:nvSpPr>
        <p:spPr>
          <a:xfrm>
            <a:off x="2182164" y="4226104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49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107D3F1-A7D7-1843-A01C-AC8759B55FBF}"/>
              </a:ext>
            </a:extLst>
          </p:cNvPr>
          <p:cNvSpPr/>
          <p:nvPr/>
        </p:nvSpPr>
        <p:spPr>
          <a:xfrm>
            <a:off x="4516272" y="2352535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50B9D73-99D5-EA4D-ACDF-E66919C1FF4F}"/>
              </a:ext>
            </a:extLst>
          </p:cNvPr>
          <p:cNvSpPr/>
          <p:nvPr/>
        </p:nvSpPr>
        <p:spPr>
          <a:xfrm>
            <a:off x="4516272" y="3289319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C845C8E-E58A-B749-8536-B6F672D50FEF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72068" y="2618553"/>
            <a:ext cx="610096" cy="3982"/>
          </a:xfrm>
          <a:prstGeom prst="straightConnector1">
            <a:avLst/>
          </a:prstGeom>
          <a:ln w="25400">
            <a:solidFill>
              <a:srgbClr val="FF40FF">
                <a:alpha val="10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3B1A019-A192-7442-9BED-1922E793F59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72068" y="2618553"/>
            <a:ext cx="610096" cy="94076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573AF7E1-E978-DF48-B4D5-D8E4EB574BA7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1572068" y="2618553"/>
            <a:ext cx="610096" cy="187755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6AAFC40-3189-E24E-9132-37FE2AA0ECF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560763" y="2622535"/>
            <a:ext cx="621401" cy="932803"/>
          </a:xfrm>
          <a:prstGeom prst="straightConnector1">
            <a:avLst/>
          </a:prstGeom>
          <a:ln w="25400">
            <a:solidFill>
              <a:srgbClr val="7030A0">
                <a:alpha val="10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19B1967-FF91-0046-996D-F2D883DAB20D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560763" y="3555338"/>
            <a:ext cx="621401" cy="398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9687A955-47EB-B64F-8A22-E16D9ECFCC6C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1560763" y="3555338"/>
            <a:ext cx="621401" cy="94076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84656A5D-CC8A-8F49-89F6-9CB9FE3DF96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560763" y="2622535"/>
            <a:ext cx="621401" cy="1869588"/>
          </a:xfrm>
          <a:prstGeom prst="straightConnector1">
            <a:avLst/>
          </a:prstGeom>
          <a:ln w="25400">
            <a:solidFill>
              <a:srgbClr val="0000FF">
                <a:alpha val="10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A35273DD-F550-B848-82FC-602486DBACA3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560763" y="3559319"/>
            <a:ext cx="621401" cy="93280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8F6C2998-0653-C344-84F5-F3DBB4FAB5E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560763" y="4492123"/>
            <a:ext cx="621401" cy="398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4E0C21C-F371-AE48-9ED2-691659311F11}"/>
              </a:ext>
            </a:extLst>
          </p:cNvPr>
          <p:cNvCxnSpPr>
            <a:cxnSpLocks/>
            <a:stCxn id="57" idx="6"/>
            <a:endCxn id="88" idx="2"/>
          </p:cNvCxnSpPr>
          <p:nvPr/>
        </p:nvCxnSpPr>
        <p:spPr>
          <a:xfrm>
            <a:off x="3883565" y="2622535"/>
            <a:ext cx="632707" cy="187827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A0EACD3F-3325-B74E-AB5F-A6C15C3C0055}"/>
              </a:ext>
            </a:extLst>
          </p:cNvPr>
          <p:cNvCxnSpPr>
            <a:cxnSpLocks/>
            <a:stCxn id="57" idx="6"/>
            <a:endCxn id="12" idx="2"/>
          </p:cNvCxnSpPr>
          <p:nvPr/>
        </p:nvCxnSpPr>
        <p:spPr>
          <a:xfrm>
            <a:off x="3883565" y="2622535"/>
            <a:ext cx="632707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047CCFE7-A83E-6D48-9661-81D43188F483}"/>
              </a:ext>
            </a:extLst>
          </p:cNvPr>
          <p:cNvCxnSpPr>
            <a:cxnSpLocks/>
            <a:stCxn id="58" idx="6"/>
            <a:endCxn id="12" idx="2"/>
          </p:cNvCxnSpPr>
          <p:nvPr/>
        </p:nvCxnSpPr>
        <p:spPr>
          <a:xfrm flipV="1">
            <a:off x="3883565" y="2622535"/>
            <a:ext cx="632707" cy="93678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1AEF862E-E621-CC47-B7A5-5082B5630616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>
          <a:xfrm flipV="1">
            <a:off x="3883565" y="2622535"/>
            <a:ext cx="632707" cy="187356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CF40E79-ED40-8541-AE9B-1330A8F7D9F3}"/>
              </a:ext>
            </a:extLst>
          </p:cNvPr>
          <p:cNvCxnSpPr>
            <a:cxnSpLocks/>
            <a:stCxn id="59" idx="6"/>
            <a:endCxn id="88" idx="2"/>
          </p:cNvCxnSpPr>
          <p:nvPr/>
        </p:nvCxnSpPr>
        <p:spPr>
          <a:xfrm>
            <a:off x="3883565" y="4496104"/>
            <a:ext cx="632707" cy="471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98AB5920-4C15-AF48-86C2-17A637E558F5}"/>
              </a:ext>
            </a:extLst>
          </p:cNvPr>
          <p:cNvCxnSpPr>
            <a:cxnSpLocks/>
            <a:stCxn id="57" idx="6"/>
            <a:endCxn id="13" idx="2"/>
          </p:cNvCxnSpPr>
          <p:nvPr/>
        </p:nvCxnSpPr>
        <p:spPr>
          <a:xfrm>
            <a:off x="3883565" y="2622535"/>
            <a:ext cx="632707" cy="93678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739B98CC-08FD-B34D-9F39-D70AAD0BCFAC}"/>
              </a:ext>
            </a:extLst>
          </p:cNvPr>
          <p:cNvCxnSpPr>
            <a:cxnSpLocks/>
            <a:stCxn id="58" idx="6"/>
            <a:endCxn id="13" idx="2"/>
          </p:cNvCxnSpPr>
          <p:nvPr/>
        </p:nvCxnSpPr>
        <p:spPr>
          <a:xfrm>
            <a:off x="3883565" y="3559319"/>
            <a:ext cx="632707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D90EABD9-E6C4-D546-A5C5-0ED9FF05ADFB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>
          <a:xfrm flipV="1">
            <a:off x="3883565" y="3559319"/>
            <a:ext cx="632707" cy="93678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>
            <a:extLst>
              <a:ext uri="{FF2B5EF4-FFF2-40B4-BE49-F238E27FC236}">
                <a16:creationId xmlns:a16="http://schemas.microsoft.com/office/drawing/2014/main" id="{F53F382E-0429-9E45-B7BD-7AF8D43391CE}"/>
              </a:ext>
            </a:extLst>
          </p:cNvPr>
          <p:cNvSpPr/>
          <p:nvPr/>
        </p:nvSpPr>
        <p:spPr>
          <a:xfrm>
            <a:off x="3343565" y="2352535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ED5D498C-FA82-4B4C-ADDC-8055F9508642}"/>
              </a:ext>
            </a:extLst>
          </p:cNvPr>
          <p:cNvSpPr/>
          <p:nvPr/>
        </p:nvSpPr>
        <p:spPr>
          <a:xfrm>
            <a:off x="3343565" y="3289319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B51FBB48-FCF7-234D-A4E1-CC67FF1A2B69}"/>
              </a:ext>
            </a:extLst>
          </p:cNvPr>
          <p:cNvSpPr/>
          <p:nvPr/>
        </p:nvSpPr>
        <p:spPr>
          <a:xfrm>
            <a:off x="3343565" y="4226104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68E7AC1A-0F37-4B43-B296-81AE474F1CAB}"/>
              </a:ext>
            </a:extLst>
          </p:cNvPr>
          <p:cNvCxnSpPr>
            <a:cxnSpLocks/>
            <a:stCxn id="9" idx="6"/>
            <a:endCxn id="57" idx="2"/>
          </p:cNvCxnSpPr>
          <p:nvPr/>
        </p:nvCxnSpPr>
        <p:spPr>
          <a:xfrm>
            <a:off x="2722164" y="2622535"/>
            <a:ext cx="621401" cy="0"/>
          </a:xfrm>
          <a:prstGeom prst="straightConnector1">
            <a:avLst/>
          </a:prstGeom>
          <a:ln w="25400">
            <a:solidFill>
              <a:srgbClr val="FF4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1D76EFA4-4345-B14A-98D5-A31E27C437C1}"/>
              </a:ext>
            </a:extLst>
          </p:cNvPr>
          <p:cNvCxnSpPr>
            <a:cxnSpLocks/>
            <a:stCxn id="9" idx="6"/>
            <a:endCxn id="58" idx="2"/>
          </p:cNvCxnSpPr>
          <p:nvPr/>
        </p:nvCxnSpPr>
        <p:spPr>
          <a:xfrm>
            <a:off x="2722164" y="2622535"/>
            <a:ext cx="621401" cy="93678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A5F549A9-6046-B14D-AA9E-8E12DD431A99}"/>
              </a:ext>
            </a:extLst>
          </p:cNvPr>
          <p:cNvCxnSpPr>
            <a:cxnSpLocks/>
            <a:stCxn id="9" idx="6"/>
            <a:endCxn id="59" idx="2"/>
          </p:cNvCxnSpPr>
          <p:nvPr/>
        </p:nvCxnSpPr>
        <p:spPr>
          <a:xfrm>
            <a:off x="2722164" y="2622535"/>
            <a:ext cx="621401" cy="1873569"/>
          </a:xfrm>
          <a:prstGeom prst="straightConnector1">
            <a:avLst/>
          </a:prstGeom>
          <a:ln w="25400">
            <a:solidFill>
              <a:srgbClr val="FF40FF">
                <a:alpha val="10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805873C6-15E4-634A-BD32-1E4F9CFA8E45}"/>
              </a:ext>
            </a:extLst>
          </p:cNvPr>
          <p:cNvCxnSpPr>
            <a:cxnSpLocks/>
            <a:stCxn id="10" idx="6"/>
            <a:endCxn id="57" idx="2"/>
          </p:cNvCxnSpPr>
          <p:nvPr/>
        </p:nvCxnSpPr>
        <p:spPr>
          <a:xfrm flipV="1">
            <a:off x="2722164" y="2622535"/>
            <a:ext cx="621401" cy="936784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BAFADFC9-6A4F-D24E-8331-29AAA6626774}"/>
              </a:ext>
            </a:extLst>
          </p:cNvPr>
          <p:cNvCxnSpPr>
            <a:cxnSpLocks/>
            <a:stCxn id="10" idx="6"/>
            <a:endCxn id="58" idx="2"/>
          </p:cNvCxnSpPr>
          <p:nvPr/>
        </p:nvCxnSpPr>
        <p:spPr>
          <a:xfrm>
            <a:off x="2722164" y="3559319"/>
            <a:ext cx="621401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84132929-88A7-FD41-99B2-4E6800385389}"/>
              </a:ext>
            </a:extLst>
          </p:cNvPr>
          <p:cNvCxnSpPr>
            <a:cxnSpLocks/>
            <a:stCxn id="10" idx="6"/>
            <a:endCxn id="59" idx="2"/>
          </p:cNvCxnSpPr>
          <p:nvPr/>
        </p:nvCxnSpPr>
        <p:spPr>
          <a:xfrm>
            <a:off x="2722164" y="3559319"/>
            <a:ext cx="621401" cy="93678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>
            <a:extLst>
              <a:ext uri="{FF2B5EF4-FFF2-40B4-BE49-F238E27FC236}">
                <a16:creationId xmlns:a16="http://schemas.microsoft.com/office/drawing/2014/main" id="{BDFCF51B-C44F-0741-91CB-7F807A3BF105}"/>
              </a:ext>
            </a:extLst>
          </p:cNvPr>
          <p:cNvCxnSpPr>
            <a:cxnSpLocks/>
            <a:stCxn id="11" idx="6"/>
            <a:endCxn id="57" idx="2"/>
          </p:cNvCxnSpPr>
          <p:nvPr/>
        </p:nvCxnSpPr>
        <p:spPr>
          <a:xfrm flipV="1">
            <a:off x="2722164" y="2622535"/>
            <a:ext cx="621401" cy="1873569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>
            <a:extLst>
              <a:ext uri="{FF2B5EF4-FFF2-40B4-BE49-F238E27FC236}">
                <a16:creationId xmlns:a16="http://schemas.microsoft.com/office/drawing/2014/main" id="{988B7492-F870-DD46-A3C0-9A4C0CCD6652}"/>
              </a:ext>
            </a:extLst>
          </p:cNvPr>
          <p:cNvCxnSpPr>
            <a:cxnSpLocks/>
            <a:stCxn id="11" idx="6"/>
            <a:endCxn id="58" idx="2"/>
          </p:cNvCxnSpPr>
          <p:nvPr/>
        </p:nvCxnSpPr>
        <p:spPr>
          <a:xfrm flipV="1">
            <a:off x="2722164" y="3559319"/>
            <a:ext cx="621401" cy="93678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21A0FFF9-3DFD-0348-A0AB-A33E2393FBFE}"/>
              </a:ext>
            </a:extLst>
          </p:cNvPr>
          <p:cNvCxnSpPr>
            <a:cxnSpLocks/>
            <a:stCxn id="11" idx="6"/>
            <a:endCxn id="59" idx="2"/>
          </p:cNvCxnSpPr>
          <p:nvPr/>
        </p:nvCxnSpPr>
        <p:spPr>
          <a:xfrm>
            <a:off x="2722164" y="4496104"/>
            <a:ext cx="621401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向右箭號 154">
            <a:extLst>
              <a:ext uri="{FF2B5EF4-FFF2-40B4-BE49-F238E27FC236}">
                <a16:creationId xmlns:a16="http://schemas.microsoft.com/office/drawing/2014/main" id="{8E415AE4-12D1-7741-8C1A-2857C549CEF3}"/>
              </a:ext>
            </a:extLst>
          </p:cNvPr>
          <p:cNvSpPr/>
          <p:nvPr/>
        </p:nvSpPr>
        <p:spPr>
          <a:xfrm>
            <a:off x="5131675" y="2447392"/>
            <a:ext cx="460980" cy="341855"/>
          </a:xfrm>
          <a:prstGeom prst="rightArrow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6" name="向右箭號 155">
            <a:extLst>
              <a:ext uri="{FF2B5EF4-FFF2-40B4-BE49-F238E27FC236}">
                <a16:creationId xmlns:a16="http://schemas.microsoft.com/office/drawing/2014/main" id="{92F3EABB-75F2-3241-BC2A-F5C497967398}"/>
              </a:ext>
            </a:extLst>
          </p:cNvPr>
          <p:cNvSpPr/>
          <p:nvPr/>
        </p:nvSpPr>
        <p:spPr>
          <a:xfrm>
            <a:off x="5131675" y="3384177"/>
            <a:ext cx="460980" cy="341855"/>
          </a:xfrm>
          <a:prstGeom prst="rightArrow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5072EEE7-F0D3-A147-9D8C-E3250D1E3FE7}"/>
              </a:ext>
            </a:extLst>
          </p:cNvPr>
          <p:cNvSpPr txBox="1"/>
          <p:nvPr/>
        </p:nvSpPr>
        <p:spPr>
          <a:xfrm>
            <a:off x="-13697" y="226628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baseline="-25000" dirty="0">
              <a:solidFill>
                <a:srgbClr val="C00000">
                  <a:alpha val="1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C5B8CAC5-378D-DA43-88B7-0C11C0EB8DE9}"/>
              </a:ext>
            </a:extLst>
          </p:cNvPr>
          <p:cNvSpPr txBox="1"/>
          <p:nvPr/>
        </p:nvSpPr>
        <p:spPr>
          <a:xfrm>
            <a:off x="-12265" y="3235028"/>
            <a:ext cx="503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i="1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200" baseline="-25000" dirty="0">
              <a:solidFill>
                <a:srgbClr val="C00000">
                  <a:alpha val="1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66534955-5A49-074C-B736-18BB7879BA2C}"/>
              </a:ext>
            </a:extLst>
          </p:cNvPr>
          <p:cNvSpPr txBox="1"/>
          <p:nvPr/>
        </p:nvSpPr>
        <p:spPr>
          <a:xfrm>
            <a:off x="-15707" y="418985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200" baseline="-25000" dirty="0">
              <a:solidFill>
                <a:srgbClr val="C00000">
                  <a:alpha val="1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DFD1C382-3AC7-BA43-B0B8-1678AB252415}"/>
                  </a:ext>
                </a:extLst>
              </p:cNvPr>
              <p:cNvSpPr txBox="1"/>
              <p:nvPr/>
            </p:nvSpPr>
            <p:spPr>
              <a:xfrm>
                <a:off x="5594973" y="2341318"/>
                <a:ext cx="572593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2800" b="0" i="1" baseline="-25000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800" baseline="-25000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DFD1C382-3AC7-BA43-B0B8-1678AB252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973" y="2341318"/>
                <a:ext cx="572593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42CF734E-5E9E-0142-B5FF-1F19845A2432}"/>
                  </a:ext>
                </a:extLst>
              </p:cNvPr>
              <p:cNvSpPr txBox="1"/>
              <p:nvPr/>
            </p:nvSpPr>
            <p:spPr>
              <a:xfrm>
                <a:off x="5597799" y="3306933"/>
                <a:ext cx="572593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2800" b="0" i="1" baseline="-25000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sz="2800" baseline="-25000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42CF734E-5E9E-0142-B5FF-1F19845A2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99" y="3306933"/>
                <a:ext cx="572593" cy="513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矩形 168">
            <a:extLst>
              <a:ext uri="{FF2B5EF4-FFF2-40B4-BE49-F238E27FC236}">
                <a16:creationId xmlns:a16="http://schemas.microsoft.com/office/drawing/2014/main" id="{1B1667FE-8095-6142-9B95-F24EB6CBC37F}"/>
              </a:ext>
            </a:extLst>
          </p:cNvPr>
          <p:cNvSpPr/>
          <p:nvPr/>
        </p:nvSpPr>
        <p:spPr>
          <a:xfrm flipV="1">
            <a:off x="6161292" y="1107355"/>
            <a:ext cx="5954005" cy="4535002"/>
          </a:xfrm>
          <a:prstGeom prst="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E9D82E7E-E75D-DC44-AFE3-68DC79C0CE27}"/>
                  </a:ext>
                </a:extLst>
              </p:cNvPr>
              <p:cNvSpPr txBox="1"/>
              <p:nvPr/>
            </p:nvSpPr>
            <p:spPr>
              <a:xfrm>
                <a:off x="2488412" y="5750645"/>
                <a:ext cx="9636714" cy="10370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zh-TW" sz="2400" i="1" dirty="0">
                          <a:solidFill>
                            <a:srgbClr val="FF4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kumimoji="1" lang="en-US" altLang="zh-TW" sz="2400" i="1" baseline="-25000" dirty="0">
                          <a:solidFill>
                            <a:srgbClr val="FF4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FF4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kumimoji="1" lang="en-US" altLang="zh-TW" sz="2400" i="1" baseline="-25000" dirty="0">
                          <a:solidFill>
                            <a:srgbClr val="FF4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FF4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en-US" altLang="zh-TW" sz="2400" i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en-US" altLang="zh-TW" sz="2400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zh-TW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kumimoji="1" lang="en-US" altLang="zh-TW" sz="24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1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baseline="-25000" dirty="0" smtClean="0">
                              <a:solidFill>
                                <a:srgbClr val="FF33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1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kumimoji="1" lang="en-US" altLang="zh-TW" sz="2400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𝑜𝑢𝑡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2400" b="0" i="0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kumimoji="1"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E9D82E7E-E75D-DC44-AFE3-68DC79C0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412" y="5750645"/>
                <a:ext cx="9636714" cy="10370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手繪多邊形 171">
            <a:extLst>
              <a:ext uri="{FF2B5EF4-FFF2-40B4-BE49-F238E27FC236}">
                <a16:creationId xmlns:a16="http://schemas.microsoft.com/office/drawing/2014/main" id="{A2CB0DB1-77F3-C840-8B43-FB836B6479D3}"/>
              </a:ext>
            </a:extLst>
          </p:cNvPr>
          <p:cNvSpPr/>
          <p:nvPr/>
        </p:nvSpPr>
        <p:spPr>
          <a:xfrm>
            <a:off x="3893292" y="1803084"/>
            <a:ext cx="2268000" cy="471237"/>
          </a:xfrm>
          <a:custGeom>
            <a:avLst/>
            <a:gdLst>
              <a:gd name="connsiteX0" fmla="*/ 0 w 3348842"/>
              <a:gd name="connsiteY0" fmla="*/ 760160 h 760160"/>
              <a:gd name="connsiteX1" fmla="*/ 1413164 w 3348842"/>
              <a:gd name="connsiteY1" fmla="*/ 139 h 760160"/>
              <a:gd name="connsiteX2" fmla="*/ 3348842 w 3348842"/>
              <a:gd name="connsiteY2" fmla="*/ 700784 h 7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842" h="760160">
                <a:moveTo>
                  <a:pt x="0" y="760160"/>
                </a:moveTo>
                <a:cubicBezTo>
                  <a:pt x="427512" y="385097"/>
                  <a:pt x="855024" y="10035"/>
                  <a:pt x="1413164" y="139"/>
                </a:cubicBezTo>
                <a:cubicBezTo>
                  <a:pt x="1971304" y="-9757"/>
                  <a:pt x="3095502" y="508800"/>
                  <a:pt x="3348842" y="700784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9B15D79D-4D90-D146-AF43-22FF14AC8B08}"/>
              </a:ext>
            </a:extLst>
          </p:cNvPr>
          <p:cNvSpPr txBox="1"/>
          <p:nvPr/>
        </p:nvSpPr>
        <p:spPr>
          <a:xfrm>
            <a:off x="9196066" y="1087421"/>
            <a:ext cx="1874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neuron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F20B60CD-8895-4F10-9836-8259F7BB1FE1}"/>
              </a:ext>
            </a:extLst>
          </p:cNvPr>
          <p:cNvSpPr/>
          <p:nvPr/>
        </p:nvSpPr>
        <p:spPr>
          <a:xfrm>
            <a:off x="4516272" y="4230814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3" name="直線箭頭接點 65">
            <a:extLst>
              <a:ext uri="{FF2B5EF4-FFF2-40B4-BE49-F238E27FC236}">
                <a16:creationId xmlns:a16="http://schemas.microsoft.com/office/drawing/2014/main" id="{72D7EF18-2B75-4116-8535-58B9D7D7A153}"/>
              </a:ext>
            </a:extLst>
          </p:cNvPr>
          <p:cNvCxnSpPr>
            <a:cxnSpLocks/>
            <a:stCxn id="58" idx="6"/>
            <a:endCxn id="88" idx="2"/>
          </p:cNvCxnSpPr>
          <p:nvPr/>
        </p:nvCxnSpPr>
        <p:spPr>
          <a:xfrm>
            <a:off x="3883565" y="3559319"/>
            <a:ext cx="632707" cy="94149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向右箭號 155">
            <a:extLst>
              <a:ext uri="{FF2B5EF4-FFF2-40B4-BE49-F238E27FC236}">
                <a16:creationId xmlns:a16="http://schemas.microsoft.com/office/drawing/2014/main" id="{90D83D8F-9965-4D36-9B69-14E9D5F41318}"/>
              </a:ext>
            </a:extLst>
          </p:cNvPr>
          <p:cNvSpPr/>
          <p:nvPr/>
        </p:nvSpPr>
        <p:spPr>
          <a:xfrm>
            <a:off x="5129308" y="4335786"/>
            <a:ext cx="460980" cy="341855"/>
          </a:xfrm>
          <a:prstGeom prst="rightArrow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2D99F7D1-D5F6-4807-B284-D145A79CD21D}"/>
                  </a:ext>
                </a:extLst>
              </p:cNvPr>
              <p:cNvSpPr txBox="1"/>
              <p:nvPr/>
            </p:nvSpPr>
            <p:spPr>
              <a:xfrm>
                <a:off x="5595432" y="4258542"/>
                <a:ext cx="572593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2800" b="0" i="1" baseline="-25000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sz="2800" baseline="-25000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2D99F7D1-D5F6-4807-B284-D145A79CD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32" y="4258542"/>
                <a:ext cx="572593" cy="5132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B5831492-2827-404B-9FD5-07084BD46361}"/>
              </a:ext>
            </a:extLst>
          </p:cNvPr>
          <p:cNvSpPr txBox="1"/>
          <p:nvPr/>
        </p:nvSpPr>
        <p:spPr>
          <a:xfrm>
            <a:off x="2642841" y="2019897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24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01AD8465-E5BC-48B3-A53F-EBB2D23A7E13}"/>
              </a:ext>
            </a:extLst>
          </p:cNvPr>
          <p:cNvSpPr txBox="1"/>
          <p:nvPr/>
        </p:nvSpPr>
        <p:spPr>
          <a:xfrm>
            <a:off x="2329237" y="2781402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500F573-8FD4-46AC-8A27-20A572990466}"/>
              </a:ext>
            </a:extLst>
          </p:cNvPr>
          <p:cNvSpPr txBox="1"/>
          <p:nvPr/>
        </p:nvSpPr>
        <p:spPr>
          <a:xfrm>
            <a:off x="2217626" y="3743862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8D531490-35E3-4230-98B0-FEBFA7CC1E2A}"/>
                  </a:ext>
                </a:extLst>
              </p:cNvPr>
              <p:cNvSpPr txBox="1"/>
              <p:nvPr/>
            </p:nvSpPr>
            <p:spPr>
              <a:xfrm>
                <a:off x="8179870" y="2745783"/>
                <a:ext cx="1338255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8D531490-35E3-4230-98B0-FEBFA7CC1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870" y="2745783"/>
                <a:ext cx="1338255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線箭頭接點 24">
            <a:extLst>
              <a:ext uri="{FF2B5EF4-FFF2-40B4-BE49-F238E27FC236}">
                <a16:creationId xmlns:a16="http://schemas.microsoft.com/office/drawing/2014/main" id="{F9791967-BD53-4FEC-AE97-23FC4D28174E}"/>
              </a:ext>
            </a:extLst>
          </p:cNvPr>
          <p:cNvCxnSpPr>
            <a:cxnSpLocks/>
          </p:cNvCxnSpPr>
          <p:nvPr/>
        </p:nvCxnSpPr>
        <p:spPr>
          <a:xfrm>
            <a:off x="9127839" y="3350169"/>
            <a:ext cx="1237084" cy="116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32330CA3-B6E1-430C-BF59-F860F85F8903}"/>
                  </a:ext>
                </a:extLst>
              </p:cNvPr>
              <p:cNvSpPr/>
              <p:nvPr/>
            </p:nvSpPr>
            <p:spPr>
              <a:xfrm>
                <a:off x="10077372" y="242919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32330CA3-B6E1-430C-BF59-F860F85F8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372" y="2429191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1E105B5C-BDFB-403B-8992-18F1B049B0B6}"/>
              </a:ext>
            </a:extLst>
          </p:cNvPr>
          <p:cNvSpPr/>
          <p:nvPr/>
        </p:nvSpPr>
        <p:spPr>
          <a:xfrm>
            <a:off x="1582666" y="5278111"/>
            <a:ext cx="540000" cy="583892"/>
          </a:xfrm>
          <a:prstGeom prst="rect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0" name="直線箭頭接點 43">
            <a:extLst>
              <a:ext uri="{FF2B5EF4-FFF2-40B4-BE49-F238E27FC236}">
                <a16:creationId xmlns:a16="http://schemas.microsoft.com/office/drawing/2014/main" id="{456EE272-662C-4CD6-A0F6-54B89E0440D6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V="1">
            <a:off x="1852666" y="2622535"/>
            <a:ext cx="329498" cy="2655576"/>
          </a:xfrm>
          <a:prstGeom prst="straightConnector1">
            <a:avLst/>
          </a:prstGeom>
          <a:ln>
            <a:solidFill>
              <a:schemeClr val="accent4">
                <a:alpha val="10000"/>
              </a:schemeClr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3DA86507-FBE2-4012-A385-112F133E8E74}"/>
              </a:ext>
            </a:extLst>
          </p:cNvPr>
          <p:cNvSpPr txBox="1"/>
          <p:nvPr/>
        </p:nvSpPr>
        <p:spPr>
          <a:xfrm>
            <a:off x="2565443" y="4741749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sz="2400" i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向右箭號 133">
            <a:extLst>
              <a:ext uri="{FF2B5EF4-FFF2-40B4-BE49-F238E27FC236}">
                <a16:creationId xmlns:a16="http://schemas.microsoft.com/office/drawing/2014/main" id="{5AB187FB-54A9-45A0-A5B1-8353B2866414}"/>
              </a:ext>
            </a:extLst>
          </p:cNvPr>
          <p:cNvSpPr/>
          <p:nvPr/>
        </p:nvSpPr>
        <p:spPr>
          <a:xfrm rot="16200000">
            <a:off x="8652303" y="4807068"/>
            <a:ext cx="946460" cy="484632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5603DEBC-03ED-4103-BC28-777D3FF35B5B}"/>
              </a:ext>
            </a:extLst>
          </p:cNvPr>
          <p:cNvSpPr txBox="1"/>
          <p:nvPr/>
        </p:nvSpPr>
        <p:spPr>
          <a:xfrm>
            <a:off x="8329997" y="4734105"/>
            <a:ext cx="764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sz="4000" i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4000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4000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2" name="直線箭頭接點 24">
            <a:extLst>
              <a:ext uri="{FF2B5EF4-FFF2-40B4-BE49-F238E27FC236}">
                <a16:creationId xmlns:a16="http://schemas.microsoft.com/office/drawing/2014/main" id="{ED4729FD-955A-41FF-986D-5E4606B63ADF}"/>
              </a:ext>
            </a:extLst>
          </p:cNvPr>
          <p:cNvCxnSpPr>
            <a:cxnSpLocks/>
          </p:cNvCxnSpPr>
          <p:nvPr/>
        </p:nvCxnSpPr>
        <p:spPr>
          <a:xfrm>
            <a:off x="10966968" y="3349003"/>
            <a:ext cx="995287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60B0CD09-5F7F-45E6-8466-A0594A11EC5B}"/>
                  </a:ext>
                </a:extLst>
              </p:cNvPr>
              <p:cNvSpPr txBox="1"/>
              <p:nvPr/>
            </p:nvSpPr>
            <p:spPr>
              <a:xfrm>
                <a:off x="10904034" y="2581188"/>
                <a:ext cx="1310615" cy="629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60B0CD09-5F7F-45E6-8466-A0594A11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4034" y="2581188"/>
                <a:ext cx="1310615" cy="6295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45570D2-5815-4FAC-9462-5A84554A0F0A}"/>
              </a:ext>
            </a:extLst>
          </p:cNvPr>
          <p:cNvSpPr/>
          <p:nvPr/>
        </p:nvSpPr>
        <p:spPr>
          <a:xfrm>
            <a:off x="0" y="940102"/>
            <a:ext cx="4974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Parameters: Weight (</a:t>
            </a:r>
            <a:r>
              <a:rPr lang="en-US" altLang="zh-TW" sz="2400" b="1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Bias (</a:t>
            </a:r>
            <a:r>
              <a:rPr lang="en-US" altLang="zh-TW" sz="2400" b="1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05C668D-1C64-407C-B874-8709C7889F71}"/>
              </a:ext>
            </a:extLst>
          </p:cNvPr>
          <p:cNvSpPr/>
          <p:nvPr/>
        </p:nvSpPr>
        <p:spPr>
          <a:xfrm>
            <a:off x="2762864" y="5278111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線箭頭接點 43">
            <a:extLst>
              <a:ext uri="{FF2B5EF4-FFF2-40B4-BE49-F238E27FC236}">
                <a16:creationId xmlns:a16="http://schemas.microsoft.com/office/drawing/2014/main" id="{E9756ED6-191B-4B53-BD8E-5893A3E11339}"/>
              </a:ext>
            </a:extLst>
          </p:cNvPr>
          <p:cNvCxnSpPr>
            <a:cxnSpLocks/>
            <a:stCxn id="90" idx="0"/>
            <a:endCxn id="57" idx="2"/>
          </p:cNvCxnSpPr>
          <p:nvPr/>
        </p:nvCxnSpPr>
        <p:spPr>
          <a:xfrm flipV="1">
            <a:off x="3032864" y="2622535"/>
            <a:ext cx="310701" cy="2655576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680A571-8829-4F09-8437-97C30CE299F3}"/>
              </a:ext>
            </a:extLst>
          </p:cNvPr>
          <p:cNvSpPr/>
          <p:nvPr/>
        </p:nvSpPr>
        <p:spPr>
          <a:xfrm>
            <a:off x="1313618" y="1479523"/>
            <a:ext cx="309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1 (</a:t>
            </a:r>
            <a:r>
              <a:rPr kumimoji="1" lang="en-US" altLang="zh-CN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CN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   2 (</a:t>
            </a:r>
            <a:r>
              <a:rPr kumimoji="1" lang="en-US" altLang="zh-CN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CN" sz="2400" baseline="-25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49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in a Hidden Layer</a:t>
            </a: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9174B0E6-DE05-184C-9004-A87912B695C9}"/>
              </a:ext>
            </a:extLst>
          </p:cNvPr>
          <p:cNvSpPr/>
          <p:nvPr/>
        </p:nvSpPr>
        <p:spPr>
          <a:xfrm rot="1094092">
            <a:off x="1427201" y="2742402"/>
            <a:ext cx="978408" cy="484632"/>
          </a:xfrm>
          <a:prstGeom prst="rightArrow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420DB6E0-F350-F440-B524-DF6D80F2DD58}"/>
              </a:ext>
            </a:extLst>
          </p:cNvPr>
          <p:cNvSpPr/>
          <p:nvPr/>
        </p:nvSpPr>
        <p:spPr>
          <a:xfrm>
            <a:off x="1427202" y="3586593"/>
            <a:ext cx="978408" cy="4846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C3CD1FA4-507B-7445-BB12-E09BB66CF721}"/>
              </a:ext>
            </a:extLst>
          </p:cNvPr>
          <p:cNvSpPr/>
          <p:nvPr/>
        </p:nvSpPr>
        <p:spPr>
          <a:xfrm rot="20801257">
            <a:off x="1427201" y="4491784"/>
            <a:ext cx="978408" cy="48463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880F68D-8532-F34B-ACDB-E39EC0322E4D}"/>
                  </a:ext>
                </a:extLst>
              </p:cNvPr>
              <p:cNvSpPr txBox="1"/>
              <p:nvPr/>
            </p:nvSpPr>
            <p:spPr>
              <a:xfrm>
                <a:off x="-42126" y="2316138"/>
                <a:ext cx="1536896" cy="76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880F68D-8532-F34B-ACDB-E39EC0322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126" y="2316138"/>
                <a:ext cx="1536896" cy="764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6DD7E87-BE0D-6A4D-AE05-BF9B111D7BAE}"/>
                  </a:ext>
                </a:extLst>
              </p:cNvPr>
              <p:cNvSpPr txBox="1"/>
              <p:nvPr/>
            </p:nvSpPr>
            <p:spPr>
              <a:xfrm>
                <a:off x="-42126" y="3367945"/>
                <a:ext cx="1536896" cy="76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6DD7E87-BE0D-6A4D-AE05-BF9B111D7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126" y="3367945"/>
                <a:ext cx="1536896" cy="764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8EA118F-E8AA-2A4A-ABFD-E89B226A125D}"/>
                  </a:ext>
                </a:extLst>
              </p:cNvPr>
              <p:cNvSpPr txBox="1"/>
              <p:nvPr/>
            </p:nvSpPr>
            <p:spPr>
              <a:xfrm>
                <a:off x="-42126" y="4419752"/>
                <a:ext cx="1536896" cy="76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8EA118F-E8AA-2A4A-ABFD-E89B226A1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126" y="4419752"/>
                <a:ext cx="1536896" cy="764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5A463459-A071-7040-B3FD-0687B817B1F2}"/>
              </a:ext>
            </a:extLst>
          </p:cNvPr>
          <p:cNvSpPr txBox="1"/>
          <p:nvPr/>
        </p:nvSpPr>
        <p:spPr>
          <a:xfrm>
            <a:off x="1446787" y="2149306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baseline="-250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50CC55E-C4D7-744E-918C-76FF5ABD1280}"/>
              </a:ext>
            </a:extLst>
          </p:cNvPr>
          <p:cNvSpPr txBox="1"/>
          <p:nvPr/>
        </p:nvSpPr>
        <p:spPr>
          <a:xfrm>
            <a:off x="1349668" y="3068975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32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AE07CFB-0B42-F046-BF78-C6EFD2406255}"/>
              </a:ext>
            </a:extLst>
          </p:cNvPr>
          <p:cNvSpPr txBox="1"/>
          <p:nvPr/>
        </p:nvSpPr>
        <p:spPr>
          <a:xfrm>
            <a:off x="1306024" y="3981917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32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C5F7EF-D6E6-A342-8B9F-75E3C988DDBC}"/>
              </a:ext>
            </a:extLst>
          </p:cNvPr>
          <p:cNvSpPr/>
          <p:nvPr/>
        </p:nvSpPr>
        <p:spPr>
          <a:xfrm flipV="1">
            <a:off x="4842500" y="1135149"/>
            <a:ext cx="5868683" cy="5348773"/>
          </a:xfrm>
          <a:prstGeom prst="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向右箭號 24">
            <a:extLst>
              <a:ext uri="{FF2B5EF4-FFF2-40B4-BE49-F238E27FC236}">
                <a16:creationId xmlns:a16="http://schemas.microsoft.com/office/drawing/2014/main" id="{A2EB94E1-2A53-E04E-A06F-24F6B13D444F}"/>
              </a:ext>
            </a:extLst>
          </p:cNvPr>
          <p:cNvSpPr/>
          <p:nvPr/>
        </p:nvSpPr>
        <p:spPr>
          <a:xfrm>
            <a:off x="10694573" y="3550110"/>
            <a:ext cx="1367381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B52A9C3-5BE7-AB48-9336-60428311EA6F}"/>
              </a:ext>
            </a:extLst>
          </p:cNvPr>
          <p:cNvSpPr txBox="1"/>
          <p:nvPr/>
        </p:nvSpPr>
        <p:spPr>
          <a:xfrm>
            <a:off x="6403088" y="5566795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9B8AB20-50BA-894D-94B3-560A1A0D2522}"/>
              </a:ext>
            </a:extLst>
          </p:cNvPr>
          <p:cNvSpPr txBox="1"/>
          <p:nvPr/>
        </p:nvSpPr>
        <p:spPr>
          <a:xfrm>
            <a:off x="6514498" y="3459402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0D40CB6-E3BD-C444-83A3-1A97825427B8}"/>
              </a:ext>
            </a:extLst>
          </p:cNvPr>
          <p:cNvSpPr txBox="1"/>
          <p:nvPr/>
        </p:nvSpPr>
        <p:spPr>
          <a:xfrm>
            <a:off x="6258018" y="141712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DBFFA74-09C4-0645-BEC9-B1ED5D557721}"/>
                  </a:ext>
                </a:extLst>
              </p:cNvPr>
              <p:cNvSpPr txBox="1"/>
              <p:nvPr/>
            </p:nvSpPr>
            <p:spPr>
              <a:xfrm>
                <a:off x="9132647" y="1906464"/>
                <a:ext cx="1457707" cy="323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𝑖𝑛</m:t>
                                </m:r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DBFFA74-09C4-0645-BEC9-B1ED5D557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47" y="1906464"/>
                <a:ext cx="1457707" cy="323935"/>
              </a:xfrm>
              <a:prstGeom prst="rect">
                <a:avLst/>
              </a:prstGeom>
              <a:blipFill>
                <a:blip r:embed="rId9"/>
                <a:stretch>
                  <a:fillRect l="-9623" t="-18868" b="-339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EFE8F82-BA2D-244C-A756-719F70470F44}"/>
                  </a:ext>
                </a:extLst>
              </p:cNvPr>
              <p:cNvSpPr txBox="1"/>
              <p:nvPr/>
            </p:nvSpPr>
            <p:spPr>
              <a:xfrm>
                <a:off x="9132647" y="3531409"/>
                <a:ext cx="1475340" cy="323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TW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  <m: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fName>
                        <m:e/>
                      </m:func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EFE8F82-BA2D-244C-A756-719F7047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47" y="3531409"/>
                <a:ext cx="1475340" cy="323935"/>
              </a:xfrm>
              <a:prstGeom prst="rect">
                <a:avLst/>
              </a:prstGeom>
              <a:blipFill>
                <a:blip r:embed="rId10"/>
                <a:stretch>
                  <a:fillRect l="-3719" b="-169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98C187B-6467-654D-9D29-E02D9B2FE507}"/>
                  </a:ext>
                </a:extLst>
              </p:cNvPr>
              <p:cNvSpPr txBox="1"/>
              <p:nvPr/>
            </p:nvSpPr>
            <p:spPr>
              <a:xfrm>
                <a:off x="9176472" y="5413321"/>
                <a:ext cx="1239698" cy="323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𝑖𝑛</m:t>
                                </m:r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98C187B-6467-654D-9D29-E02D9B2FE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472" y="5413321"/>
                <a:ext cx="1239698" cy="323935"/>
              </a:xfrm>
              <a:prstGeom prst="rect">
                <a:avLst/>
              </a:prstGeom>
              <a:blipFill>
                <a:blip r:embed="rId11"/>
                <a:stretch>
                  <a:fillRect l="-11275" t="-18868" b="-35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32F679C-FF44-7D4A-AE9A-CCF61C4315D9}"/>
                  </a:ext>
                </a:extLst>
              </p:cNvPr>
              <p:cNvSpPr txBox="1"/>
              <p:nvPr/>
            </p:nvSpPr>
            <p:spPr>
              <a:xfrm>
                <a:off x="3392134" y="2784320"/>
                <a:ext cx="1367617" cy="767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32F679C-FF44-7D4A-AE9A-CCF61C431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134" y="2784320"/>
                <a:ext cx="1367617" cy="7677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9968FB7-138C-4B09-B040-2514059AE914}"/>
                  </a:ext>
                </a:extLst>
              </p:cNvPr>
              <p:cNvSpPr txBox="1"/>
              <p:nvPr/>
            </p:nvSpPr>
            <p:spPr>
              <a:xfrm>
                <a:off x="2442166" y="3024024"/>
                <a:ext cx="1338255" cy="1354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8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8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9968FB7-138C-4B09-B040-2514059AE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166" y="3024024"/>
                <a:ext cx="1338255" cy="13542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DF6A25F-1B19-4F73-A9F6-588C91DFC66C}"/>
                  </a:ext>
                </a:extLst>
              </p:cNvPr>
              <p:cNvSpPr/>
              <p:nvPr/>
            </p:nvSpPr>
            <p:spPr>
              <a:xfrm>
                <a:off x="4727250" y="2722727"/>
                <a:ext cx="1451808" cy="1862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115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115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DF6A25F-1B19-4F73-A9F6-588C91DFC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50" y="2722727"/>
                <a:ext cx="1451808" cy="18620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938AB88-5C3B-4FBE-860F-32DFCD63847F}"/>
                  </a:ext>
                </a:extLst>
              </p:cNvPr>
              <p:cNvSpPr txBox="1"/>
              <p:nvPr/>
            </p:nvSpPr>
            <p:spPr>
              <a:xfrm>
                <a:off x="10611824" y="2790284"/>
                <a:ext cx="1592038" cy="76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938AB88-5C3B-4FBE-860F-32DFCD638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824" y="2790284"/>
                <a:ext cx="1592038" cy="76405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向右箭號 7">
            <a:extLst>
              <a:ext uri="{FF2B5EF4-FFF2-40B4-BE49-F238E27FC236}">
                <a16:creationId xmlns:a16="http://schemas.microsoft.com/office/drawing/2014/main" id="{E4D8A9F2-723E-47E8-8A8F-E4450521E59C}"/>
              </a:ext>
            </a:extLst>
          </p:cNvPr>
          <p:cNvSpPr/>
          <p:nvPr/>
        </p:nvSpPr>
        <p:spPr>
          <a:xfrm rot="16200000">
            <a:off x="2595888" y="4781648"/>
            <a:ext cx="978408" cy="48463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018FE6C-56EE-4646-9B7B-22A976EA1BDD}"/>
              </a:ext>
            </a:extLst>
          </p:cNvPr>
          <p:cNvSpPr txBox="1"/>
          <p:nvPr/>
        </p:nvSpPr>
        <p:spPr>
          <a:xfrm>
            <a:off x="2352508" y="4800604"/>
            <a:ext cx="647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sz="3200" i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1724E62E-9B81-974B-9AF0-A48036E3677D}"/>
              </a:ext>
            </a:extLst>
          </p:cNvPr>
          <p:cNvSpPr/>
          <p:nvPr/>
        </p:nvSpPr>
        <p:spPr>
          <a:xfrm>
            <a:off x="3600556" y="3586594"/>
            <a:ext cx="133345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1FED128-0BD8-4FF7-A3D9-B314F2BF8858}"/>
                  </a:ext>
                </a:extLst>
              </p:cNvPr>
              <p:cNvSpPr txBox="1"/>
              <p:nvPr/>
            </p:nvSpPr>
            <p:spPr>
              <a:xfrm>
                <a:off x="392788" y="5737256"/>
                <a:ext cx="3871944" cy="10370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zh-TW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kumimoji="1" lang="en-US" altLang="zh-TW" sz="24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1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baseline="-25000" dirty="0" smtClean="0">
                              <a:solidFill>
                                <a:srgbClr val="FF33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1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kumimoji="1" lang="en-US" altLang="zh-TW" sz="2400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𝑜𝑢𝑡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2400" b="0" i="0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kumimoji="1"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1FED128-0BD8-4FF7-A3D9-B314F2BF8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88" y="5737256"/>
                <a:ext cx="3871944" cy="10370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522C60F9-3F6C-4050-87D9-F555A73A27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08954" y="1210546"/>
            <a:ext cx="2810500" cy="5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CBAD361E-1948-0143-B340-0AFC7EE34747}"/>
              </a:ext>
            </a:extLst>
          </p:cNvPr>
          <p:cNvSpPr/>
          <p:nvPr/>
        </p:nvSpPr>
        <p:spPr>
          <a:xfrm flipV="1">
            <a:off x="4466766" y="2266282"/>
            <a:ext cx="591027" cy="70914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565B28E9-0820-4333-9F0D-42F58300D703}"/>
              </a:ext>
            </a:extLst>
          </p:cNvPr>
          <p:cNvSpPr/>
          <p:nvPr/>
        </p:nvSpPr>
        <p:spPr>
          <a:xfrm>
            <a:off x="8469367" y="1751083"/>
            <a:ext cx="3082855" cy="304357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C166346C-9512-41BD-B0B3-976F3EA8F856}"/>
              </a:ext>
            </a:extLst>
          </p:cNvPr>
          <p:cNvCxnSpPr>
            <a:cxnSpLocks/>
            <a:stCxn id="112" idx="0"/>
            <a:endCxn id="112" idx="4"/>
          </p:cNvCxnSpPr>
          <p:nvPr/>
        </p:nvCxnSpPr>
        <p:spPr>
          <a:xfrm>
            <a:off x="10010795" y="1751083"/>
            <a:ext cx="0" cy="304357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Summation Function in a Output Layer</a:t>
            </a:r>
          </a:p>
        </p:txBody>
      </p:sp>
      <p:sp>
        <p:nvSpPr>
          <p:cNvPr id="132" name="向右箭號 131">
            <a:extLst>
              <a:ext uri="{FF2B5EF4-FFF2-40B4-BE49-F238E27FC236}">
                <a16:creationId xmlns:a16="http://schemas.microsoft.com/office/drawing/2014/main" id="{E62F180A-5349-B443-B731-612D11A1AD3D}"/>
              </a:ext>
            </a:extLst>
          </p:cNvPr>
          <p:cNvSpPr/>
          <p:nvPr/>
        </p:nvSpPr>
        <p:spPr>
          <a:xfrm rot="1094092">
            <a:off x="7474211" y="1920117"/>
            <a:ext cx="978408" cy="484632"/>
          </a:xfrm>
          <a:prstGeom prst="rightArrow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向右箭號 132">
            <a:extLst>
              <a:ext uri="{FF2B5EF4-FFF2-40B4-BE49-F238E27FC236}">
                <a16:creationId xmlns:a16="http://schemas.microsoft.com/office/drawing/2014/main" id="{E088A034-0670-584D-97DC-D50224C73809}"/>
              </a:ext>
            </a:extLst>
          </p:cNvPr>
          <p:cNvSpPr/>
          <p:nvPr/>
        </p:nvSpPr>
        <p:spPr>
          <a:xfrm>
            <a:off x="7474212" y="3109019"/>
            <a:ext cx="978408" cy="484632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向右箭號 133">
            <a:extLst>
              <a:ext uri="{FF2B5EF4-FFF2-40B4-BE49-F238E27FC236}">
                <a16:creationId xmlns:a16="http://schemas.microsoft.com/office/drawing/2014/main" id="{6F48DA37-FFAB-E242-B64D-00C16BB0B24C}"/>
              </a:ext>
            </a:extLst>
          </p:cNvPr>
          <p:cNvSpPr/>
          <p:nvPr/>
        </p:nvSpPr>
        <p:spPr>
          <a:xfrm rot="20801257">
            <a:off x="7521219" y="4158806"/>
            <a:ext cx="978408" cy="48463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7807DAC1-A3F5-C24D-98E7-4609D515EC3B}"/>
                  </a:ext>
                </a:extLst>
              </p:cNvPr>
              <p:cNvSpPr txBox="1"/>
              <p:nvPr/>
            </p:nvSpPr>
            <p:spPr>
              <a:xfrm>
                <a:off x="6083306" y="1493852"/>
                <a:ext cx="1548757" cy="76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7807DAC1-A3F5-C24D-98E7-4609D515E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06" y="1493852"/>
                <a:ext cx="1548757" cy="764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FC163594-9B08-7B44-83BB-8B7424BBBA3E}"/>
                  </a:ext>
                </a:extLst>
              </p:cNvPr>
              <p:cNvSpPr txBox="1"/>
              <p:nvPr/>
            </p:nvSpPr>
            <p:spPr>
              <a:xfrm>
                <a:off x="6079136" y="2881202"/>
                <a:ext cx="1548757" cy="76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FC163594-9B08-7B44-83BB-8B7424BBB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36" y="2881202"/>
                <a:ext cx="1548757" cy="764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8E9B3DAE-ECDD-F545-AAE5-D6AF8391121D}"/>
                  </a:ext>
                </a:extLst>
              </p:cNvPr>
              <p:cNvSpPr txBox="1"/>
              <p:nvPr/>
            </p:nvSpPr>
            <p:spPr>
              <a:xfrm>
                <a:off x="6116630" y="4086773"/>
                <a:ext cx="1548757" cy="764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4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4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4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4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TW" alt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8E9B3DAE-ECDD-F545-AAE5-D6AF83911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630" y="4086773"/>
                <a:ext cx="1548757" cy="7640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FC15A88F-9F2C-3740-A79A-9E5AFB62495F}"/>
              </a:ext>
            </a:extLst>
          </p:cNvPr>
          <p:cNvSpPr txBox="1"/>
          <p:nvPr/>
        </p:nvSpPr>
        <p:spPr>
          <a:xfrm>
            <a:off x="7405225" y="1332003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32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baseline="-250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0C232902-E3C8-3643-B963-2750CF67F829}"/>
              </a:ext>
            </a:extLst>
          </p:cNvPr>
          <p:cNvSpPr txBox="1"/>
          <p:nvPr/>
        </p:nvSpPr>
        <p:spPr>
          <a:xfrm>
            <a:off x="7389244" y="2574089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32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32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ED797928-E95E-FA42-8718-FE6CC4C38E41}"/>
              </a:ext>
            </a:extLst>
          </p:cNvPr>
          <p:cNvSpPr txBox="1"/>
          <p:nvPr/>
        </p:nvSpPr>
        <p:spPr>
          <a:xfrm>
            <a:off x="7344905" y="3635198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sz="32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32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i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F331E5A1-B80F-1243-B192-2EB1175FBF97}"/>
                  </a:ext>
                </a:extLst>
              </p:cNvPr>
              <p:cNvSpPr txBox="1"/>
              <p:nvPr/>
            </p:nvSpPr>
            <p:spPr>
              <a:xfrm>
                <a:off x="9139499" y="2581188"/>
                <a:ext cx="9821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F331E5A1-B80F-1243-B192-2EB1175FB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499" y="2581188"/>
                <a:ext cx="98219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向右箭號 151">
            <a:extLst>
              <a:ext uri="{FF2B5EF4-FFF2-40B4-BE49-F238E27FC236}">
                <a16:creationId xmlns:a16="http://schemas.microsoft.com/office/drawing/2014/main" id="{FB628CCD-182E-314C-8FBD-E4A2573A60B5}"/>
              </a:ext>
            </a:extLst>
          </p:cNvPr>
          <p:cNvSpPr/>
          <p:nvPr/>
        </p:nvSpPr>
        <p:spPr>
          <a:xfrm>
            <a:off x="542886" y="2490107"/>
            <a:ext cx="335725" cy="317874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lt1">
                  <a:alpha val="10000"/>
                </a:schemeClr>
              </a:solidFill>
            </a:endParaRPr>
          </a:p>
        </p:txBody>
      </p:sp>
      <p:sp>
        <p:nvSpPr>
          <p:cNvPr id="153" name="向右箭號 152">
            <a:extLst>
              <a:ext uri="{FF2B5EF4-FFF2-40B4-BE49-F238E27FC236}">
                <a16:creationId xmlns:a16="http://schemas.microsoft.com/office/drawing/2014/main" id="{22F716B2-8190-1043-AF32-E3ACABFB9F9A}"/>
              </a:ext>
            </a:extLst>
          </p:cNvPr>
          <p:cNvSpPr/>
          <p:nvPr/>
        </p:nvSpPr>
        <p:spPr>
          <a:xfrm>
            <a:off x="541899" y="3428823"/>
            <a:ext cx="335725" cy="317874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4" name="向右箭號 153">
            <a:extLst>
              <a:ext uri="{FF2B5EF4-FFF2-40B4-BE49-F238E27FC236}">
                <a16:creationId xmlns:a16="http://schemas.microsoft.com/office/drawing/2014/main" id="{0BCE1F44-156F-E149-A826-02B207A1AC82}"/>
              </a:ext>
            </a:extLst>
          </p:cNvPr>
          <p:cNvSpPr/>
          <p:nvPr/>
        </p:nvSpPr>
        <p:spPr>
          <a:xfrm>
            <a:off x="541899" y="4374180"/>
            <a:ext cx="335725" cy="317874"/>
          </a:xfrm>
          <a:prstGeom prst="rightArrow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84E56D2-9F9F-134C-AAED-2189AA608A4C}"/>
              </a:ext>
            </a:extLst>
          </p:cNvPr>
          <p:cNvSpPr/>
          <p:nvPr/>
        </p:nvSpPr>
        <p:spPr>
          <a:xfrm>
            <a:off x="1032068" y="2348553"/>
            <a:ext cx="540000" cy="540000"/>
          </a:xfrm>
          <a:prstGeom prst="ellipse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7847DF2-D2AE-ED4D-B140-BECBE584C45A}"/>
              </a:ext>
            </a:extLst>
          </p:cNvPr>
          <p:cNvSpPr/>
          <p:nvPr/>
        </p:nvSpPr>
        <p:spPr>
          <a:xfrm>
            <a:off x="1020763" y="3285338"/>
            <a:ext cx="540000" cy="540000"/>
          </a:xfrm>
          <a:prstGeom prst="ellipse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1F5548C-8EC5-BB48-A5D8-314C246F1176}"/>
              </a:ext>
            </a:extLst>
          </p:cNvPr>
          <p:cNvSpPr/>
          <p:nvPr/>
        </p:nvSpPr>
        <p:spPr>
          <a:xfrm>
            <a:off x="1020763" y="4222123"/>
            <a:ext cx="540000" cy="540000"/>
          </a:xfrm>
          <a:prstGeom prst="ellipse">
            <a:avLst/>
          </a:prstGeom>
          <a:gradFill>
            <a:gsLst>
              <a:gs pos="0">
                <a:schemeClr val="accent2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F2A287-4596-324E-B5FE-5C01F84D53FD}"/>
              </a:ext>
            </a:extLst>
          </p:cNvPr>
          <p:cNvSpPr/>
          <p:nvPr/>
        </p:nvSpPr>
        <p:spPr>
          <a:xfrm>
            <a:off x="2182164" y="2352535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10000"/>
                </a:schemeClr>
              </a:gs>
            </a:gsLst>
            <a:lin ang="0" scaled="0"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BCEA895-DDF4-B047-92BC-2CAAC43DBDE9}"/>
              </a:ext>
            </a:extLst>
          </p:cNvPr>
          <p:cNvSpPr/>
          <p:nvPr/>
        </p:nvSpPr>
        <p:spPr>
          <a:xfrm>
            <a:off x="2182164" y="3289319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9259CE9-DF69-BA42-9AC4-1F457F2104B0}"/>
              </a:ext>
            </a:extLst>
          </p:cNvPr>
          <p:cNvSpPr/>
          <p:nvPr/>
        </p:nvSpPr>
        <p:spPr>
          <a:xfrm>
            <a:off x="2182164" y="4226104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10000"/>
                </a:schemeClr>
              </a:gs>
              <a:gs pos="49000">
                <a:schemeClr val="accent6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107D3F1-A7D7-1843-A01C-AC8759B55FBF}"/>
              </a:ext>
            </a:extLst>
          </p:cNvPr>
          <p:cNvSpPr/>
          <p:nvPr/>
        </p:nvSpPr>
        <p:spPr>
          <a:xfrm>
            <a:off x="4516272" y="2352535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50B9D73-99D5-EA4D-ACDF-E66919C1FF4F}"/>
              </a:ext>
            </a:extLst>
          </p:cNvPr>
          <p:cNvSpPr/>
          <p:nvPr/>
        </p:nvSpPr>
        <p:spPr>
          <a:xfrm>
            <a:off x="4516272" y="3289319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C845C8E-E58A-B749-8536-B6F672D50FEF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72068" y="2618553"/>
            <a:ext cx="610096" cy="3982"/>
          </a:xfrm>
          <a:prstGeom prst="straightConnector1">
            <a:avLst/>
          </a:prstGeom>
          <a:ln w="25400">
            <a:solidFill>
              <a:srgbClr val="FF40FF">
                <a:alpha val="10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3B1A019-A192-7442-9BED-1922E793F59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72068" y="2618553"/>
            <a:ext cx="610096" cy="94076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573AF7E1-E978-DF48-B4D5-D8E4EB574BA7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1572068" y="2618553"/>
            <a:ext cx="610096" cy="187755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6AAFC40-3189-E24E-9132-37FE2AA0ECF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560763" y="2622535"/>
            <a:ext cx="621401" cy="932803"/>
          </a:xfrm>
          <a:prstGeom prst="straightConnector1">
            <a:avLst/>
          </a:prstGeom>
          <a:ln w="25400">
            <a:solidFill>
              <a:srgbClr val="7030A0">
                <a:alpha val="10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19B1967-FF91-0046-996D-F2D883DAB20D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560763" y="3555338"/>
            <a:ext cx="621401" cy="398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9687A955-47EB-B64F-8A22-E16D9ECFCC6C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1560763" y="3555338"/>
            <a:ext cx="621401" cy="94076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84656A5D-CC8A-8F49-89F6-9CB9FE3DF96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560763" y="2622535"/>
            <a:ext cx="621401" cy="1869588"/>
          </a:xfrm>
          <a:prstGeom prst="straightConnector1">
            <a:avLst/>
          </a:prstGeom>
          <a:ln w="25400">
            <a:solidFill>
              <a:srgbClr val="0000FF">
                <a:alpha val="10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A35273DD-F550-B848-82FC-602486DBACA3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560763" y="3559319"/>
            <a:ext cx="621401" cy="93280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8F6C2998-0653-C344-84F5-F3DBB4FAB5E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560763" y="4492123"/>
            <a:ext cx="621401" cy="398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4E0C21C-F371-AE48-9ED2-691659311F11}"/>
              </a:ext>
            </a:extLst>
          </p:cNvPr>
          <p:cNvCxnSpPr>
            <a:cxnSpLocks/>
            <a:stCxn id="57" idx="6"/>
            <a:endCxn id="88" idx="2"/>
          </p:cNvCxnSpPr>
          <p:nvPr/>
        </p:nvCxnSpPr>
        <p:spPr>
          <a:xfrm>
            <a:off x="3883565" y="2622535"/>
            <a:ext cx="632707" cy="187827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A0EACD3F-3325-B74E-AB5F-A6C15C3C0055}"/>
              </a:ext>
            </a:extLst>
          </p:cNvPr>
          <p:cNvCxnSpPr>
            <a:cxnSpLocks/>
            <a:stCxn id="57" idx="6"/>
            <a:endCxn id="12" idx="2"/>
          </p:cNvCxnSpPr>
          <p:nvPr/>
        </p:nvCxnSpPr>
        <p:spPr>
          <a:xfrm>
            <a:off x="3883565" y="2622535"/>
            <a:ext cx="632707" cy="0"/>
          </a:xfrm>
          <a:prstGeom prst="straightConnector1">
            <a:avLst/>
          </a:prstGeom>
          <a:ln w="25400">
            <a:solidFill>
              <a:srgbClr val="FF4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047CCFE7-A83E-6D48-9661-81D43188F483}"/>
              </a:ext>
            </a:extLst>
          </p:cNvPr>
          <p:cNvCxnSpPr>
            <a:cxnSpLocks/>
            <a:stCxn id="58" idx="6"/>
            <a:endCxn id="12" idx="2"/>
          </p:cNvCxnSpPr>
          <p:nvPr/>
        </p:nvCxnSpPr>
        <p:spPr>
          <a:xfrm flipV="1">
            <a:off x="3883565" y="2622535"/>
            <a:ext cx="632707" cy="936784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1AEF862E-E621-CC47-B7A5-5082B5630616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>
          <a:xfrm flipV="1">
            <a:off x="3883565" y="2622535"/>
            <a:ext cx="632707" cy="1873569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CF40E79-ED40-8541-AE9B-1330A8F7D9F3}"/>
              </a:ext>
            </a:extLst>
          </p:cNvPr>
          <p:cNvCxnSpPr>
            <a:cxnSpLocks/>
            <a:stCxn id="59" idx="6"/>
            <a:endCxn id="88" idx="2"/>
          </p:cNvCxnSpPr>
          <p:nvPr/>
        </p:nvCxnSpPr>
        <p:spPr>
          <a:xfrm>
            <a:off x="3883565" y="4496104"/>
            <a:ext cx="632707" cy="471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98AB5920-4C15-AF48-86C2-17A637E558F5}"/>
              </a:ext>
            </a:extLst>
          </p:cNvPr>
          <p:cNvCxnSpPr>
            <a:cxnSpLocks/>
            <a:stCxn id="57" idx="6"/>
            <a:endCxn id="13" idx="2"/>
          </p:cNvCxnSpPr>
          <p:nvPr/>
        </p:nvCxnSpPr>
        <p:spPr>
          <a:xfrm>
            <a:off x="3883565" y="2622535"/>
            <a:ext cx="632707" cy="93678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739B98CC-08FD-B34D-9F39-D70AAD0BCFAC}"/>
              </a:ext>
            </a:extLst>
          </p:cNvPr>
          <p:cNvCxnSpPr>
            <a:cxnSpLocks/>
            <a:stCxn id="58" idx="6"/>
            <a:endCxn id="13" idx="2"/>
          </p:cNvCxnSpPr>
          <p:nvPr/>
        </p:nvCxnSpPr>
        <p:spPr>
          <a:xfrm>
            <a:off x="3883565" y="3559319"/>
            <a:ext cx="632707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D90EABD9-E6C4-D546-A5C5-0ED9FF05ADFB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>
          <a:xfrm flipV="1">
            <a:off x="3883565" y="3559319"/>
            <a:ext cx="632707" cy="93678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>
            <a:extLst>
              <a:ext uri="{FF2B5EF4-FFF2-40B4-BE49-F238E27FC236}">
                <a16:creationId xmlns:a16="http://schemas.microsoft.com/office/drawing/2014/main" id="{F53F382E-0429-9E45-B7BD-7AF8D43391CE}"/>
              </a:ext>
            </a:extLst>
          </p:cNvPr>
          <p:cNvSpPr/>
          <p:nvPr/>
        </p:nvSpPr>
        <p:spPr>
          <a:xfrm>
            <a:off x="3343565" y="2352535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ED5D498C-FA82-4B4C-ADDC-8055F9508642}"/>
              </a:ext>
            </a:extLst>
          </p:cNvPr>
          <p:cNvSpPr/>
          <p:nvPr/>
        </p:nvSpPr>
        <p:spPr>
          <a:xfrm>
            <a:off x="3343565" y="3289319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B51FBB48-FCF7-234D-A4E1-CC67FF1A2B69}"/>
              </a:ext>
            </a:extLst>
          </p:cNvPr>
          <p:cNvSpPr/>
          <p:nvPr/>
        </p:nvSpPr>
        <p:spPr>
          <a:xfrm>
            <a:off x="3343565" y="4226104"/>
            <a:ext cx="540000" cy="540000"/>
          </a:xfrm>
          <a:prstGeom prst="ellips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68E7AC1A-0F37-4B43-B296-81AE474F1CAB}"/>
              </a:ext>
            </a:extLst>
          </p:cNvPr>
          <p:cNvCxnSpPr>
            <a:cxnSpLocks/>
            <a:stCxn id="9" idx="6"/>
            <a:endCxn id="57" idx="2"/>
          </p:cNvCxnSpPr>
          <p:nvPr/>
        </p:nvCxnSpPr>
        <p:spPr>
          <a:xfrm>
            <a:off x="2722164" y="2622535"/>
            <a:ext cx="621401" cy="0"/>
          </a:xfrm>
          <a:prstGeom prst="straightConnector1">
            <a:avLst/>
          </a:prstGeom>
          <a:ln w="25400">
            <a:solidFill>
              <a:srgbClr val="FF40FF">
                <a:alpha val="10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1D76EFA4-4345-B14A-98D5-A31E27C437C1}"/>
              </a:ext>
            </a:extLst>
          </p:cNvPr>
          <p:cNvCxnSpPr>
            <a:cxnSpLocks/>
            <a:stCxn id="9" idx="6"/>
            <a:endCxn id="58" idx="2"/>
          </p:cNvCxnSpPr>
          <p:nvPr/>
        </p:nvCxnSpPr>
        <p:spPr>
          <a:xfrm>
            <a:off x="2722164" y="2622535"/>
            <a:ext cx="621401" cy="93678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A5F549A9-6046-B14D-AA9E-8E12DD431A99}"/>
              </a:ext>
            </a:extLst>
          </p:cNvPr>
          <p:cNvCxnSpPr>
            <a:cxnSpLocks/>
            <a:stCxn id="9" idx="6"/>
            <a:endCxn id="59" idx="2"/>
          </p:cNvCxnSpPr>
          <p:nvPr/>
        </p:nvCxnSpPr>
        <p:spPr>
          <a:xfrm>
            <a:off x="2722164" y="2622535"/>
            <a:ext cx="621401" cy="1873569"/>
          </a:xfrm>
          <a:prstGeom prst="straightConnector1">
            <a:avLst/>
          </a:prstGeom>
          <a:ln w="25400">
            <a:solidFill>
              <a:srgbClr val="FF40FF">
                <a:alpha val="10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805873C6-15E4-634A-BD32-1E4F9CFA8E45}"/>
              </a:ext>
            </a:extLst>
          </p:cNvPr>
          <p:cNvCxnSpPr>
            <a:cxnSpLocks/>
            <a:stCxn id="10" idx="6"/>
            <a:endCxn id="57" idx="2"/>
          </p:cNvCxnSpPr>
          <p:nvPr/>
        </p:nvCxnSpPr>
        <p:spPr>
          <a:xfrm flipV="1">
            <a:off x="2722164" y="2622535"/>
            <a:ext cx="621401" cy="936784"/>
          </a:xfrm>
          <a:prstGeom prst="straightConnector1">
            <a:avLst/>
          </a:prstGeom>
          <a:ln w="25400">
            <a:solidFill>
              <a:srgbClr val="7030A0">
                <a:alpha val="10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BAFADFC9-6A4F-D24E-8331-29AAA6626774}"/>
              </a:ext>
            </a:extLst>
          </p:cNvPr>
          <p:cNvCxnSpPr>
            <a:cxnSpLocks/>
            <a:stCxn id="10" idx="6"/>
            <a:endCxn id="58" idx="2"/>
          </p:cNvCxnSpPr>
          <p:nvPr/>
        </p:nvCxnSpPr>
        <p:spPr>
          <a:xfrm>
            <a:off x="2722164" y="3559319"/>
            <a:ext cx="621401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84132929-88A7-FD41-99B2-4E6800385389}"/>
              </a:ext>
            </a:extLst>
          </p:cNvPr>
          <p:cNvCxnSpPr>
            <a:cxnSpLocks/>
            <a:stCxn id="10" idx="6"/>
            <a:endCxn id="59" idx="2"/>
          </p:cNvCxnSpPr>
          <p:nvPr/>
        </p:nvCxnSpPr>
        <p:spPr>
          <a:xfrm>
            <a:off x="2722164" y="3559319"/>
            <a:ext cx="621401" cy="93678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>
            <a:extLst>
              <a:ext uri="{FF2B5EF4-FFF2-40B4-BE49-F238E27FC236}">
                <a16:creationId xmlns:a16="http://schemas.microsoft.com/office/drawing/2014/main" id="{BDFCF51B-C44F-0741-91CB-7F807A3BF105}"/>
              </a:ext>
            </a:extLst>
          </p:cNvPr>
          <p:cNvCxnSpPr>
            <a:cxnSpLocks/>
            <a:stCxn id="11" idx="6"/>
            <a:endCxn id="57" idx="2"/>
          </p:cNvCxnSpPr>
          <p:nvPr/>
        </p:nvCxnSpPr>
        <p:spPr>
          <a:xfrm flipV="1">
            <a:off x="2722164" y="2622535"/>
            <a:ext cx="621401" cy="1873569"/>
          </a:xfrm>
          <a:prstGeom prst="straightConnector1">
            <a:avLst/>
          </a:prstGeom>
          <a:ln w="25400">
            <a:solidFill>
              <a:srgbClr val="0000FF">
                <a:alpha val="10000"/>
              </a:srgb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>
            <a:extLst>
              <a:ext uri="{FF2B5EF4-FFF2-40B4-BE49-F238E27FC236}">
                <a16:creationId xmlns:a16="http://schemas.microsoft.com/office/drawing/2014/main" id="{988B7492-F870-DD46-A3C0-9A4C0CCD6652}"/>
              </a:ext>
            </a:extLst>
          </p:cNvPr>
          <p:cNvCxnSpPr>
            <a:cxnSpLocks/>
            <a:stCxn id="11" idx="6"/>
            <a:endCxn id="58" idx="2"/>
          </p:cNvCxnSpPr>
          <p:nvPr/>
        </p:nvCxnSpPr>
        <p:spPr>
          <a:xfrm flipV="1">
            <a:off x="2722164" y="3559319"/>
            <a:ext cx="621401" cy="93678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21A0FFF9-3DFD-0348-A0AB-A33E2393FBFE}"/>
              </a:ext>
            </a:extLst>
          </p:cNvPr>
          <p:cNvCxnSpPr>
            <a:cxnSpLocks/>
            <a:stCxn id="11" idx="6"/>
            <a:endCxn id="59" idx="2"/>
          </p:cNvCxnSpPr>
          <p:nvPr/>
        </p:nvCxnSpPr>
        <p:spPr>
          <a:xfrm>
            <a:off x="2722164" y="4496104"/>
            <a:ext cx="621401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向右箭號 154">
            <a:extLst>
              <a:ext uri="{FF2B5EF4-FFF2-40B4-BE49-F238E27FC236}">
                <a16:creationId xmlns:a16="http://schemas.microsoft.com/office/drawing/2014/main" id="{8E415AE4-12D1-7741-8C1A-2857C549CEF3}"/>
              </a:ext>
            </a:extLst>
          </p:cNvPr>
          <p:cNvSpPr/>
          <p:nvPr/>
        </p:nvSpPr>
        <p:spPr>
          <a:xfrm>
            <a:off x="5131675" y="2447392"/>
            <a:ext cx="460980" cy="341855"/>
          </a:xfrm>
          <a:prstGeom prst="rightArrow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6" name="向右箭號 155">
            <a:extLst>
              <a:ext uri="{FF2B5EF4-FFF2-40B4-BE49-F238E27FC236}">
                <a16:creationId xmlns:a16="http://schemas.microsoft.com/office/drawing/2014/main" id="{92F3EABB-75F2-3241-BC2A-F5C497967398}"/>
              </a:ext>
            </a:extLst>
          </p:cNvPr>
          <p:cNvSpPr/>
          <p:nvPr/>
        </p:nvSpPr>
        <p:spPr>
          <a:xfrm>
            <a:off x="5131675" y="3384177"/>
            <a:ext cx="460980" cy="341855"/>
          </a:xfrm>
          <a:prstGeom prst="rightArrow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5072EEE7-F0D3-A147-9D8C-E3250D1E3FE7}"/>
              </a:ext>
            </a:extLst>
          </p:cNvPr>
          <p:cNvSpPr txBox="1"/>
          <p:nvPr/>
        </p:nvSpPr>
        <p:spPr>
          <a:xfrm>
            <a:off x="-13697" y="2266283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baseline="-25000" dirty="0">
              <a:solidFill>
                <a:srgbClr val="C00000">
                  <a:alpha val="1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C5B8CAC5-378D-DA43-88B7-0C11C0EB8DE9}"/>
              </a:ext>
            </a:extLst>
          </p:cNvPr>
          <p:cNvSpPr txBox="1"/>
          <p:nvPr/>
        </p:nvSpPr>
        <p:spPr>
          <a:xfrm>
            <a:off x="-12265" y="3235028"/>
            <a:ext cx="503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i="1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200" baseline="-25000" dirty="0">
              <a:solidFill>
                <a:srgbClr val="C00000">
                  <a:alpha val="1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66534955-5A49-074C-B736-18BB7879BA2C}"/>
              </a:ext>
            </a:extLst>
          </p:cNvPr>
          <p:cNvSpPr txBox="1"/>
          <p:nvPr/>
        </p:nvSpPr>
        <p:spPr>
          <a:xfrm>
            <a:off x="-15707" y="4189854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C00000">
                    <a:alpha val="1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200" baseline="-25000" dirty="0">
              <a:solidFill>
                <a:srgbClr val="C00000">
                  <a:alpha val="1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42CF734E-5E9E-0142-B5FF-1F19845A2432}"/>
                  </a:ext>
                </a:extLst>
              </p:cNvPr>
              <p:cNvSpPr txBox="1"/>
              <p:nvPr/>
            </p:nvSpPr>
            <p:spPr>
              <a:xfrm>
                <a:off x="5597799" y="3306933"/>
                <a:ext cx="572593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kumimoji="1" lang="en-US" altLang="zh-TW" sz="2800" b="0" i="1" baseline="-25000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sz="2800" baseline="-25000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42CF734E-5E9E-0142-B5FF-1F19845A2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99" y="3306933"/>
                <a:ext cx="572593" cy="5132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矩形 168">
            <a:extLst>
              <a:ext uri="{FF2B5EF4-FFF2-40B4-BE49-F238E27FC236}">
                <a16:creationId xmlns:a16="http://schemas.microsoft.com/office/drawing/2014/main" id="{1B1667FE-8095-6142-9B95-F24EB6CBC37F}"/>
              </a:ext>
            </a:extLst>
          </p:cNvPr>
          <p:cNvSpPr/>
          <p:nvPr/>
        </p:nvSpPr>
        <p:spPr>
          <a:xfrm flipV="1">
            <a:off x="6161292" y="1107355"/>
            <a:ext cx="5954005" cy="4535002"/>
          </a:xfrm>
          <a:prstGeom prst="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E9D82E7E-E75D-DC44-AFE3-68DC79C0CE27}"/>
                  </a:ext>
                </a:extLst>
              </p:cNvPr>
              <p:cNvSpPr txBox="1"/>
              <p:nvPr/>
            </p:nvSpPr>
            <p:spPr>
              <a:xfrm>
                <a:off x="2488412" y="5750645"/>
                <a:ext cx="9636714" cy="10370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zh-TW" sz="2400" i="1" dirty="0">
                          <a:solidFill>
                            <a:srgbClr val="FF4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4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FF4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4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FF4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en-US" altLang="zh-TW" sz="2400" i="1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7030A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en-US" altLang="zh-TW" sz="2400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</m:t>
                      </m:r>
                      <m:r>
                        <m:rPr>
                          <m:nor/>
                        </m:rPr>
                        <a:rPr kumimoji="1" lang="en-US" altLang="zh-TW" sz="2400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zh-TW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kumimoji="1" lang="en-US" altLang="zh-TW" sz="2400" i="1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1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baseline="-25000" dirty="0" smtClean="0">
                              <a:solidFill>
                                <a:srgbClr val="FF33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1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kumimoji="1" lang="en-US" altLang="zh-TW" sz="2400" baseline="-2500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𝑜𝑢𝑡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2400" b="0" i="0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kumimoji="1" lang="en-US" altLang="zh-TW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E9D82E7E-E75D-DC44-AFE3-68DC79C0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412" y="5750645"/>
                <a:ext cx="9636714" cy="10370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手繪多邊形 171">
            <a:extLst>
              <a:ext uri="{FF2B5EF4-FFF2-40B4-BE49-F238E27FC236}">
                <a16:creationId xmlns:a16="http://schemas.microsoft.com/office/drawing/2014/main" id="{A2CB0DB1-77F3-C840-8B43-FB836B6479D3}"/>
              </a:ext>
            </a:extLst>
          </p:cNvPr>
          <p:cNvSpPr/>
          <p:nvPr/>
        </p:nvSpPr>
        <p:spPr>
          <a:xfrm>
            <a:off x="5074540" y="1803084"/>
            <a:ext cx="1086751" cy="471237"/>
          </a:xfrm>
          <a:custGeom>
            <a:avLst/>
            <a:gdLst>
              <a:gd name="connsiteX0" fmla="*/ 0 w 3348842"/>
              <a:gd name="connsiteY0" fmla="*/ 760160 h 760160"/>
              <a:gd name="connsiteX1" fmla="*/ 1413164 w 3348842"/>
              <a:gd name="connsiteY1" fmla="*/ 139 h 760160"/>
              <a:gd name="connsiteX2" fmla="*/ 3348842 w 3348842"/>
              <a:gd name="connsiteY2" fmla="*/ 700784 h 7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842" h="760160">
                <a:moveTo>
                  <a:pt x="0" y="760160"/>
                </a:moveTo>
                <a:cubicBezTo>
                  <a:pt x="427512" y="385097"/>
                  <a:pt x="855024" y="10035"/>
                  <a:pt x="1413164" y="139"/>
                </a:cubicBezTo>
                <a:cubicBezTo>
                  <a:pt x="1971304" y="-9757"/>
                  <a:pt x="3095502" y="508800"/>
                  <a:pt x="3348842" y="700784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9B15D79D-4D90-D146-AF43-22FF14AC8B08}"/>
              </a:ext>
            </a:extLst>
          </p:cNvPr>
          <p:cNvSpPr txBox="1"/>
          <p:nvPr/>
        </p:nvSpPr>
        <p:spPr>
          <a:xfrm>
            <a:off x="9196066" y="1087421"/>
            <a:ext cx="1783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3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neuron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F20B60CD-8895-4F10-9836-8259F7BB1FE1}"/>
              </a:ext>
            </a:extLst>
          </p:cNvPr>
          <p:cNvSpPr/>
          <p:nvPr/>
        </p:nvSpPr>
        <p:spPr>
          <a:xfrm>
            <a:off x="4516272" y="4230814"/>
            <a:ext cx="540000" cy="540000"/>
          </a:xfrm>
          <a:prstGeom prst="ellipse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3" name="直線箭頭接點 65">
            <a:extLst>
              <a:ext uri="{FF2B5EF4-FFF2-40B4-BE49-F238E27FC236}">
                <a16:creationId xmlns:a16="http://schemas.microsoft.com/office/drawing/2014/main" id="{72D7EF18-2B75-4116-8535-58B9D7D7A153}"/>
              </a:ext>
            </a:extLst>
          </p:cNvPr>
          <p:cNvCxnSpPr>
            <a:cxnSpLocks/>
            <a:stCxn id="58" idx="6"/>
            <a:endCxn id="88" idx="2"/>
          </p:cNvCxnSpPr>
          <p:nvPr/>
        </p:nvCxnSpPr>
        <p:spPr>
          <a:xfrm>
            <a:off x="3883565" y="3559319"/>
            <a:ext cx="632707" cy="94149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向右箭號 155">
            <a:extLst>
              <a:ext uri="{FF2B5EF4-FFF2-40B4-BE49-F238E27FC236}">
                <a16:creationId xmlns:a16="http://schemas.microsoft.com/office/drawing/2014/main" id="{90D83D8F-9965-4D36-9B69-14E9D5F41318}"/>
              </a:ext>
            </a:extLst>
          </p:cNvPr>
          <p:cNvSpPr/>
          <p:nvPr/>
        </p:nvSpPr>
        <p:spPr>
          <a:xfrm>
            <a:off x="5129308" y="4335786"/>
            <a:ext cx="460980" cy="341855"/>
          </a:xfrm>
          <a:prstGeom prst="rightArrow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2D99F7D1-D5F6-4807-B284-D145A79CD21D}"/>
                  </a:ext>
                </a:extLst>
              </p:cNvPr>
              <p:cNvSpPr txBox="1"/>
              <p:nvPr/>
            </p:nvSpPr>
            <p:spPr>
              <a:xfrm>
                <a:off x="5595432" y="4258542"/>
                <a:ext cx="572593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kumimoji="1" lang="en-US" altLang="zh-TW" sz="2800" b="0" i="1" baseline="-25000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sz="2800" baseline="-25000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2D99F7D1-D5F6-4807-B284-D145A79CD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32" y="4258542"/>
                <a:ext cx="572593" cy="5132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B5831492-2827-404B-9FD5-07084BD46361}"/>
              </a:ext>
            </a:extLst>
          </p:cNvPr>
          <p:cNvSpPr txBox="1"/>
          <p:nvPr/>
        </p:nvSpPr>
        <p:spPr>
          <a:xfrm>
            <a:off x="3729539" y="2019897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2400" i="1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aseline="-250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01AD8465-E5BC-48B3-A53F-EBB2D23A7E13}"/>
              </a:ext>
            </a:extLst>
          </p:cNvPr>
          <p:cNvSpPr txBox="1"/>
          <p:nvPr/>
        </p:nvSpPr>
        <p:spPr>
          <a:xfrm>
            <a:off x="3434662" y="2781402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2400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500F573-8FD4-46AC-8A27-20A572990466}"/>
              </a:ext>
            </a:extLst>
          </p:cNvPr>
          <p:cNvSpPr txBox="1"/>
          <p:nvPr/>
        </p:nvSpPr>
        <p:spPr>
          <a:xfrm>
            <a:off x="3340636" y="3743862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8D531490-35E3-4230-98B0-FEBFA7CC1E2A}"/>
                  </a:ext>
                </a:extLst>
              </p:cNvPr>
              <p:cNvSpPr txBox="1"/>
              <p:nvPr/>
            </p:nvSpPr>
            <p:spPr>
              <a:xfrm>
                <a:off x="8179870" y="2745783"/>
                <a:ext cx="1338255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8D531490-35E3-4230-98B0-FEBFA7CC1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870" y="2745783"/>
                <a:ext cx="1338255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線箭頭接點 24">
            <a:extLst>
              <a:ext uri="{FF2B5EF4-FFF2-40B4-BE49-F238E27FC236}">
                <a16:creationId xmlns:a16="http://schemas.microsoft.com/office/drawing/2014/main" id="{F9791967-BD53-4FEC-AE97-23FC4D28174E}"/>
              </a:ext>
            </a:extLst>
          </p:cNvPr>
          <p:cNvCxnSpPr>
            <a:cxnSpLocks/>
          </p:cNvCxnSpPr>
          <p:nvPr/>
        </p:nvCxnSpPr>
        <p:spPr>
          <a:xfrm>
            <a:off x="9127839" y="3350169"/>
            <a:ext cx="1237084" cy="116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32330CA3-B6E1-430C-BF59-F860F85F8903}"/>
                  </a:ext>
                </a:extLst>
              </p:cNvPr>
              <p:cNvSpPr/>
              <p:nvPr/>
            </p:nvSpPr>
            <p:spPr>
              <a:xfrm>
                <a:off x="10077372" y="242919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32330CA3-B6E1-430C-BF59-F860F85F8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372" y="2429191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1E105B5C-BDFB-403B-8992-18F1B049B0B6}"/>
              </a:ext>
            </a:extLst>
          </p:cNvPr>
          <p:cNvSpPr/>
          <p:nvPr/>
        </p:nvSpPr>
        <p:spPr>
          <a:xfrm>
            <a:off x="1582666" y="5278111"/>
            <a:ext cx="540000" cy="583892"/>
          </a:xfrm>
          <a:prstGeom prst="rect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0" name="直線箭頭接點 43">
            <a:extLst>
              <a:ext uri="{FF2B5EF4-FFF2-40B4-BE49-F238E27FC236}">
                <a16:creationId xmlns:a16="http://schemas.microsoft.com/office/drawing/2014/main" id="{456EE272-662C-4CD6-A0F6-54B89E0440D6}"/>
              </a:ext>
            </a:extLst>
          </p:cNvPr>
          <p:cNvCxnSpPr>
            <a:cxnSpLocks/>
            <a:stCxn id="60" idx="0"/>
            <a:endCxn id="9" idx="2"/>
          </p:cNvCxnSpPr>
          <p:nvPr/>
        </p:nvCxnSpPr>
        <p:spPr>
          <a:xfrm flipV="1">
            <a:off x="1852666" y="2622535"/>
            <a:ext cx="329498" cy="2655576"/>
          </a:xfrm>
          <a:prstGeom prst="straightConnector1">
            <a:avLst/>
          </a:prstGeom>
          <a:ln>
            <a:solidFill>
              <a:schemeClr val="accent4">
                <a:alpha val="10000"/>
              </a:schemeClr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3DA86507-FBE2-4012-A385-112F133E8E74}"/>
              </a:ext>
            </a:extLst>
          </p:cNvPr>
          <p:cNvSpPr txBox="1"/>
          <p:nvPr/>
        </p:nvSpPr>
        <p:spPr>
          <a:xfrm>
            <a:off x="3761273" y="4741749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sz="2400" i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向右箭號 133">
            <a:extLst>
              <a:ext uri="{FF2B5EF4-FFF2-40B4-BE49-F238E27FC236}">
                <a16:creationId xmlns:a16="http://schemas.microsoft.com/office/drawing/2014/main" id="{5AB187FB-54A9-45A0-A5B1-8353B2866414}"/>
              </a:ext>
            </a:extLst>
          </p:cNvPr>
          <p:cNvSpPr/>
          <p:nvPr/>
        </p:nvSpPr>
        <p:spPr>
          <a:xfrm rot="16200000">
            <a:off x="8652303" y="4807068"/>
            <a:ext cx="946460" cy="484632"/>
          </a:xfrm>
          <a:prstGeom prst="righ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5603DEBC-03ED-4103-BC28-777D3FF35B5B}"/>
              </a:ext>
            </a:extLst>
          </p:cNvPr>
          <p:cNvSpPr txBox="1"/>
          <p:nvPr/>
        </p:nvSpPr>
        <p:spPr>
          <a:xfrm>
            <a:off x="8329997" y="4734105"/>
            <a:ext cx="707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sz="4000" i="1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4000" baseline="-25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4000" i="1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2" name="直線箭頭接點 24">
            <a:extLst>
              <a:ext uri="{FF2B5EF4-FFF2-40B4-BE49-F238E27FC236}">
                <a16:creationId xmlns:a16="http://schemas.microsoft.com/office/drawing/2014/main" id="{ED4729FD-955A-41FF-986D-5E4606B63ADF}"/>
              </a:ext>
            </a:extLst>
          </p:cNvPr>
          <p:cNvCxnSpPr>
            <a:cxnSpLocks/>
          </p:cNvCxnSpPr>
          <p:nvPr/>
        </p:nvCxnSpPr>
        <p:spPr>
          <a:xfrm>
            <a:off x="10966968" y="3349003"/>
            <a:ext cx="995287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60B0CD09-5F7F-45E6-8466-A0594A11EC5B}"/>
                  </a:ext>
                </a:extLst>
              </p:cNvPr>
              <p:cNvSpPr txBox="1"/>
              <p:nvPr/>
            </p:nvSpPr>
            <p:spPr>
              <a:xfrm>
                <a:off x="10904034" y="2581188"/>
                <a:ext cx="11841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𝑜𝑢𝑡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60B0CD09-5F7F-45E6-8466-A0594A11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4034" y="2581188"/>
                <a:ext cx="1184170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45570D2-5815-4FAC-9462-5A84554A0F0A}"/>
              </a:ext>
            </a:extLst>
          </p:cNvPr>
          <p:cNvSpPr/>
          <p:nvPr/>
        </p:nvSpPr>
        <p:spPr>
          <a:xfrm>
            <a:off x="0" y="940102"/>
            <a:ext cx="49743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Parameters: Weight (</a:t>
            </a:r>
            <a:r>
              <a:rPr lang="en-US" altLang="zh-TW" sz="2400" b="1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Bias (</a:t>
            </a:r>
            <a:r>
              <a:rPr lang="en-US" altLang="zh-TW" sz="2400" b="1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05C668D-1C64-407C-B874-8709C7889F71}"/>
              </a:ext>
            </a:extLst>
          </p:cNvPr>
          <p:cNvSpPr/>
          <p:nvPr/>
        </p:nvSpPr>
        <p:spPr>
          <a:xfrm>
            <a:off x="2762864" y="5278111"/>
            <a:ext cx="540000" cy="583892"/>
          </a:xfrm>
          <a:prstGeom prst="rect">
            <a:avLst/>
          </a:prstGeom>
          <a:gradFill>
            <a:gsLst>
              <a:gs pos="0">
                <a:schemeClr val="accent4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  <a:alpha val="1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線箭頭接點 43">
            <a:extLst>
              <a:ext uri="{FF2B5EF4-FFF2-40B4-BE49-F238E27FC236}">
                <a16:creationId xmlns:a16="http://schemas.microsoft.com/office/drawing/2014/main" id="{E9756ED6-191B-4B53-BD8E-5893A3E11339}"/>
              </a:ext>
            </a:extLst>
          </p:cNvPr>
          <p:cNvCxnSpPr>
            <a:cxnSpLocks/>
            <a:stCxn id="90" idx="0"/>
            <a:endCxn id="57" idx="2"/>
          </p:cNvCxnSpPr>
          <p:nvPr/>
        </p:nvCxnSpPr>
        <p:spPr>
          <a:xfrm flipV="1">
            <a:off x="3032864" y="2622535"/>
            <a:ext cx="310701" cy="2655576"/>
          </a:xfrm>
          <a:prstGeom prst="straightConnector1">
            <a:avLst/>
          </a:prstGeom>
          <a:ln>
            <a:solidFill>
              <a:schemeClr val="accent4">
                <a:alpha val="10000"/>
              </a:schemeClr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680A571-8829-4F09-8437-97C30CE299F3}"/>
              </a:ext>
            </a:extLst>
          </p:cNvPr>
          <p:cNvSpPr/>
          <p:nvPr/>
        </p:nvSpPr>
        <p:spPr>
          <a:xfrm>
            <a:off x="4032365" y="1479523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(</a:t>
            </a:r>
            <a:r>
              <a:rPr kumimoji="1" lang="en-US" altLang="zh-CN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CN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FBF86DB9-15E2-4142-9435-82A2206E5A32}"/>
              </a:ext>
            </a:extLst>
          </p:cNvPr>
          <p:cNvSpPr/>
          <p:nvPr/>
        </p:nvSpPr>
        <p:spPr>
          <a:xfrm>
            <a:off x="3924265" y="5278111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4" name="直線箭頭接點 43">
            <a:extLst>
              <a:ext uri="{FF2B5EF4-FFF2-40B4-BE49-F238E27FC236}">
                <a16:creationId xmlns:a16="http://schemas.microsoft.com/office/drawing/2014/main" id="{6BE8C70A-1051-4F6D-85CB-86BB65A50262}"/>
              </a:ext>
            </a:extLst>
          </p:cNvPr>
          <p:cNvCxnSpPr>
            <a:cxnSpLocks/>
            <a:stCxn id="92" idx="0"/>
            <a:endCxn id="12" idx="2"/>
          </p:cNvCxnSpPr>
          <p:nvPr/>
        </p:nvCxnSpPr>
        <p:spPr>
          <a:xfrm flipV="1">
            <a:off x="4194265" y="2622535"/>
            <a:ext cx="322007" cy="2655576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DFD1C382-3AC7-BA43-B0B8-1678AB252415}"/>
                  </a:ext>
                </a:extLst>
              </p:cNvPr>
              <p:cNvSpPr txBox="1"/>
              <p:nvPr/>
            </p:nvSpPr>
            <p:spPr>
              <a:xfrm>
                <a:off x="5594973" y="2341318"/>
                <a:ext cx="933268" cy="5132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kumimoji="1" lang="en-US" altLang="zh-TW" sz="2800" b="0" i="1" baseline="-250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kumimoji="1" lang="en-US" altLang="zh-TW" sz="2800" b="0" i="1" baseline="-2500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800" baseline="-25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DFD1C382-3AC7-BA43-B0B8-1678AB252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973" y="2341318"/>
                <a:ext cx="933268" cy="5132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71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</a:t>
            </a:r>
            <a:r>
              <a:rPr kumimoji="1" lang="en-US" altLang="zh-C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49003" y="1793385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23140" y="3154025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23140" y="4514667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1733243" y="1793006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1707380" y="3153648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380" y="3153648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1707380" y="4514287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380" y="4514287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3067721" y="1793006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3041857" y="3153648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3041857" y="4514287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14639" y="1063814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6323014" y="1069641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/>
              <p:nvPr/>
            </p:nvSpPr>
            <p:spPr>
              <a:xfrm>
                <a:off x="1912271" y="1109603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271" y="1109603"/>
                <a:ext cx="410304" cy="369332"/>
              </a:xfrm>
              <a:prstGeom prst="rect">
                <a:avLst/>
              </a:prstGeom>
              <a:blipFill>
                <a:blip r:embed="rId5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/>
              <p:nvPr/>
            </p:nvSpPr>
            <p:spPr>
              <a:xfrm>
                <a:off x="3220885" y="1121202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885" y="1121202"/>
                <a:ext cx="410304" cy="369332"/>
              </a:xfrm>
              <a:prstGeom prst="rect">
                <a:avLst/>
              </a:prstGeom>
              <a:blipFill>
                <a:blip r:embed="rId6"/>
                <a:stretch>
                  <a:fillRect l="-17647" r="-735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18FD85BE-89E6-9143-AE8D-A925FDF97AB1}"/>
              </a:ext>
            </a:extLst>
          </p:cNvPr>
          <p:cNvCxnSpPr>
            <a:cxnSpLocks/>
          </p:cNvCxnSpPr>
          <p:nvPr/>
        </p:nvCxnSpPr>
        <p:spPr>
          <a:xfrm>
            <a:off x="7828343" y="2223238"/>
            <a:ext cx="4740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CFAA3D10-5D5C-764C-83D8-2A076F64A512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916375" y="2220925"/>
            <a:ext cx="816868" cy="3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DA35C412-D45D-3D4E-9228-435361982772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916375" y="2221304"/>
            <a:ext cx="791005" cy="136026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750A0A20-6645-274A-A898-C197C08A9AB1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916375" y="2221304"/>
            <a:ext cx="791005" cy="27209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F74067B9-83EC-D346-AD5E-2B08F4FB298F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890512" y="3581944"/>
            <a:ext cx="816868" cy="136026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315EE814-8BD0-0548-A6F7-08AA582297E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890512" y="2220925"/>
            <a:ext cx="842731" cy="136101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149F2A56-28A7-B44D-84FE-E1A7A4286CBE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890512" y="3581567"/>
            <a:ext cx="816868" cy="3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DEDDEEFE-2EBF-9C4D-A701-F48B0684C1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90512" y="2220925"/>
            <a:ext cx="842731" cy="27216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609E73CE-E337-784E-83B3-2CEB8BCD830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890512" y="3581567"/>
            <a:ext cx="816868" cy="136101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DFF409C8-8883-4F4C-8644-7EA17565730C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890512" y="4942206"/>
            <a:ext cx="816868" cy="38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1FF3B51B-D9C5-5949-9CE9-541AE5A53BE7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2400615" y="2220925"/>
            <a:ext cx="66710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D44AA6CA-7406-C348-87DF-A8111066CE3F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2400615" y="2220925"/>
            <a:ext cx="641242" cy="136064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8D11C33D-1A5D-1141-A687-2DDF62B1BCF8}"/>
              </a:ext>
            </a:extLst>
          </p:cNvPr>
          <p:cNvCxnSpPr>
            <a:cxnSpLocks/>
            <a:stCxn id="9" idx="6"/>
            <a:endCxn id="37" idx="2"/>
          </p:cNvCxnSpPr>
          <p:nvPr/>
        </p:nvCxnSpPr>
        <p:spPr>
          <a:xfrm>
            <a:off x="2400615" y="2220925"/>
            <a:ext cx="641242" cy="27212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83BC6F53-5B03-0A4A-9F18-F9544C15651B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 flipV="1">
            <a:off x="2374752" y="2220925"/>
            <a:ext cx="692969" cy="136064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44C2BCE7-8709-3248-BB75-FD6C380C061A}"/>
              </a:ext>
            </a:extLst>
          </p:cNvPr>
          <p:cNvCxnSpPr>
            <a:cxnSpLocks/>
            <a:stCxn id="10" idx="6"/>
            <a:endCxn id="36" idx="2"/>
          </p:cNvCxnSpPr>
          <p:nvPr/>
        </p:nvCxnSpPr>
        <p:spPr>
          <a:xfrm>
            <a:off x="2374752" y="3581567"/>
            <a:ext cx="66710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B26F87A8-D0BC-9F4D-9333-1011ACDBB10B}"/>
              </a:ext>
            </a:extLst>
          </p:cNvPr>
          <p:cNvCxnSpPr>
            <a:cxnSpLocks/>
            <a:stCxn id="10" idx="6"/>
            <a:endCxn id="37" idx="2"/>
          </p:cNvCxnSpPr>
          <p:nvPr/>
        </p:nvCxnSpPr>
        <p:spPr>
          <a:xfrm>
            <a:off x="2374752" y="3581567"/>
            <a:ext cx="667105" cy="13606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45D9D165-9FA1-AD44-A453-C685E4F58A3C}"/>
              </a:ext>
            </a:extLst>
          </p:cNvPr>
          <p:cNvCxnSpPr>
            <a:cxnSpLocks/>
            <a:stCxn id="11" idx="6"/>
            <a:endCxn id="37" idx="2"/>
          </p:cNvCxnSpPr>
          <p:nvPr/>
        </p:nvCxnSpPr>
        <p:spPr>
          <a:xfrm>
            <a:off x="2374752" y="4942206"/>
            <a:ext cx="66710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F56A06FE-8114-984D-9D52-DCF05ED960E7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 flipV="1">
            <a:off x="2374752" y="3581567"/>
            <a:ext cx="667105" cy="13606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6253D334-C6EE-0840-8519-8872659AA199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2374752" y="2220925"/>
            <a:ext cx="692969" cy="27212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06BD5DE4-C3B3-C548-8A63-FDFE78074658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735093" y="2220925"/>
            <a:ext cx="1201995" cy="46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182D89A3-D199-9A4D-9EFB-90D3DB5EAA5E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735093" y="2220925"/>
            <a:ext cx="1213363" cy="136122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箭頭接點 102">
            <a:extLst>
              <a:ext uri="{FF2B5EF4-FFF2-40B4-BE49-F238E27FC236}">
                <a16:creationId xmlns:a16="http://schemas.microsoft.com/office/drawing/2014/main" id="{97E16ADF-057A-414B-9E16-C294D41CCC38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735093" y="2220925"/>
            <a:ext cx="1201995" cy="272727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78B87D45-1589-F847-84D0-42CF1B978D7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3709229" y="2225552"/>
            <a:ext cx="1227859" cy="13560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041468C-4E12-0843-8831-0B9010AD2A0C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3709229" y="3581567"/>
            <a:ext cx="1239227" cy="5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798237CB-4B7A-1946-90E4-2747870E688B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3709229" y="3581567"/>
            <a:ext cx="1227859" cy="13666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線箭頭接點 114">
            <a:extLst>
              <a:ext uri="{FF2B5EF4-FFF2-40B4-BE49-F238E27FC236}">
                <a16:creationId xmlns:a16="http://schemas.microsoft.com/office/drawing/2014/main" id="{EAE15798-C04F-994A-A6FB-1AA8F932141A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3709229" y="4942206"/>
            <a:ext cx="1227859" cy="599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4A35E40C-E147-624D-B2AE-51E2FF166BBF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3709229" y="3582146"/>
            <a:ext cx="1239227" cy="136006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箭頭接點 120">
            <a:extLst>
              <a:ext uri="{FF2B5EF4-FFF2-40B4-BE49-F238E27FC236}">
                <a16:creationId xmlns:a16="http://schemas.microsoft.com/office/drawing/2014/main" id="{75939AEF-6FB0-FF4F-9985-DF8420F1CBB5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3709229" y="2225552"/>
            <a:ext cx="1227859" cy="271665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6CECFC0B-787C-BF4A-8894-00BD64B46BF7}"/>
              </a:ext>
            </a:extLst>
          </p:cNvPr>
          <p:cNvCxnSpPr>
            <a:cxnSpLocks/>
          </p:cNvCxnSpPr>
          <p:nvPr/>
        </p:nvCxnSpPr>
        <p:spPr>
          <a:xfrm flipV="1">
            <a:off x="6686893" y="2220925"/>
            <a:ext cx="474078" cy="4627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線箭頭接點 126">
            <a:extLst>
              <a:ext uri="{FF2B5EF4-FFF2-40B4-BE49-F238E27FC236}">
                <a16:creationId xmlns:a16="http://schemas.microsoft.com/office/drawing/2014/main" id="{C407E4CD-B09E-2C4A-8F24-FD2061A32079}"/>
              </a:ext>
            </a:extLst>
          </p:cNvPr>
          <p:cNvCxnSpPr>
            <a:cxnSpLocks/>
          </p:cNvCxnSpPr>
          <p:nvPr/>
        </p:nvCxnSpPr>
        <p:spPr>
          <a:xfrm flipV="1">
            <a:off x="6698261" y="3581567"/>
            <a:ext cx="462715" cy="579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129">
            <a:extLst>
              <a:ext uri="{FF2B5EF4-FFF2-40B4-BE49-F238E27FC236}">
                <a16:creationId xmlns:a16="http://schemas.microsoft.com/office/drawing/2014/main" id="{BFCDFE85-08AA-094C-BEAE-96DFB59E38E9}"/>
              </a:ext>
            </a:extLst>
          </p:cNvPr>
          <p:cNvCxnSpPr>
            <a:cxnSpLocks/>
          </p:cNvCxnSpPr>
          <p:nvPr/>
        </p:nvCxnSpPr>
        <p:spPr>
          <a:xfrm flipV="1">
            <a:off x="6686893" y="4942206"/>
            <a:ext cx="474083" cy="5990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箭頭接點 136">
            <a:extLst>
              <a:ext uri="{FF2B5EF4-FFF2-40B4-BE49-F238E27FC236}">
                <a16:creationId xmlns:a16="http://schemas.microsoft.com/office/drawing/2014/main" id="{2334A615-0E9D-1D48-A671-22CB130C6799}"/>
              </a:ext>
            </a:extLst>
          </p:cNvPr>
          <p:cNvCxnSpPr>
            <a:cxnSpLocks/>
          </p:cNvCxnSpPr>
          <p:nvPr/>
        </p:nvCxnSpPr>
        <p:spPr>
          <a:xfrm>
            <a:off x="7828343" y="3581565"/>
            <a:ext cx="4740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箭頭接點 137">
            <a:extLst>
              <a:ext uri="{FF2B5EF4-FFF2-40B4-BE49-F238E27FC236}">
                <a16:creationId xmlns:a16="http://schemas.microsoft.com/office/drawing/2014/main" id="{56557628-88AB-D046-902D-6907A7D2D4A7}"/>
              </a:ext>
            </a:extLst>
          </p:cNvPr>
          <p:cNvCxnSpPr>
            <a:cxnSpLocks/>
          </p:cNvCxnSpPr>
          <p:nvPr/>
        </p:nvCxnSpPr>
        <p:spPr>
          <a:xfrm>
            <a:off x="7828343" y="4945201"/>
            <a:ext cx="47407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>
            <a:extLst>
              <a:ext uri="{FF2B5EF4-FFF2-40B4-BE49-F238E27FC236}">
                <a16:creationId xmlns:a16="http://schemas.microsoft.com/office/drawing/2014/main" id="{5F4685F2-FCA2-CD41-96F7-979E0F965925}"/>
              </a:ext>
            </a:extLst>
          </p:cNvPr>
          <p:cNvSpPr/>
          <p:nvPr/>
        </p:nvSpPr>
        <p:spPr>
          <a:xfrm flipV="1">
            <a:off x="6894645" y="1742735"/>
            <a:ext cx="1129240" cy="376711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DAFDADFD-9C78-074E-B1AC-4E678A3591D9}"/>
              </a:ext>
            </a:extLst>
          </p:cNvPr>
          <p:cNvSpPr txBox="1"/>
          <p:nvPr/>
        </p:nvSpPr>
        <p:spPr>
          <a:xfrm>
            <a:off x="8996718" y="2760341"/>
            <a:ext cx="31518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algn="ctr"/>
            <a:r>
              <a:rPr kumimoji="1"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TW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Regression?</a:t>
            </a:r>
            <a:endParaRPr kumimoji="1" lang="zh-TW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B42E033-628D-5840-B120-AC3BDA8705D6}"/>
              </a:ext>
            </a:extLst>
          </p:cNvPr>
          <p:cNvSpPr txBox="1"/>
          <p:nvPr/>
        </p:nvSpPr>
        <p:spPr>
          <a:xfrm>
            <a:off x="1651179" y="5696251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</a:t>
            </a:r>
          </a:p>
          <a:p>
            <a:pPr algn="ctr"/>
            <a:r>
              <a:rPr kumimoji="1" lang="en-US" altLang="zh-TW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BD65F16-0C72-A64A-8CA8-32B471DCC5B0}"/>
              </a:ext>
            </a:extLst>
          </p:cNvPr>
          <p:cNvSpPr/>
          <p:nvPr/>
        </p:nvSpPr>
        <p:spPr>
          <a:xfrm flipV="1">
            <a:off x="1510956" y="1742733"/>
            <a:ext cx="2369348" cy="3767111"/>
          </a:xfrm>
          <a:prstGeom prst="rect">
            <a:avLst/>
          </a:prstGeom>
          <a:noFill/>
          <a:ln w="635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AEC431B7-4FB3-034C-9FD1-5F53DD5C8222}"/>
              </a:ext>
            </a:extLst>
          </p:cNvPr>
          <p:cNvSpPr txBox="1"/>
          <p:nvPr/>
        </p:nvSpPr>
        <p:spPr>
          <a:xfrm>
            <a:off x="6450140" y="5691480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</a:t>
            </a:r>
          </a:p>
          <a:p>
            <a:pPr algn="ctr"/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kumimoji="1"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7DE57E1-701C-BD43-BB04-171620C9B872}"/>
              </a:ext>
            </a:extLst>
          </p:cNvPr>
          <p:cNvSpPr/>
          <p:nvPr/>
        </p:nvSpPr>
        <p:spPr>
          <a:xfrm flipV="1">
            <a:off x="2374752" y="6014645"/>
            <a:ext cx="692969" cy="323164"/>
          </a:xfrm>
          <a:prstGeom prst="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4DD4E8-A90C-9D44-BF7C-2D0FED63F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121" y="5794743"/>
            <a:ext cx="1679866" cy="11875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F871B02-0F9B-4408-B956-8C2EAA14EC6F}"/>
                  </a:ext>
                </a:extLst>
              </p:cNvPr>
              <p:cNvSpPr txBox="1"/>
              <p:nvPr/>
            </p:nvSpPr>
            <p:spPr>
              <a:xfrm>
                <a:off x="4769158" y="164772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F871B02-0F9B-4408-B956-8C2EAA14E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158" y="1647720"/>
                <a:ext cx="1238129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97AFF9ED-E846-4740-927D-497DFB91D52C}"/>
                  </a:ext>
                </a:extLst>
              </p:cNvPr>
              <p:cNvSpPr txBox="1"/>
              <p:nvPr/>
            </p:nvSpPr>
            <p:spPr>
              <a:xfrm>
                <a:off x="4775739" y="3015126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97AFF9ED-E846-4740-927D-497DFB91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39" y="3015126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027B728D-4766-4FFA-89CA-CBCA6E3227F5}"/>
                  </a:ext>
                </a:extLst>
              </p:cNvPr>
              <p:cNvSpPr txBox="1"/>
              <p:nvPr/>
            </p:nvSpPr>
            <p:spPr>
              <a:xfrm>
                <a:off x="4729336" y="438604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027B728D-4766-4FFA-89CA-CBCA6E322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336" y="4386042"/>
                <a:ext cx="1238129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FE8137A5-301F-41B4-A30E-866F9EA64939}"/>
                  </a:ext>
                </a:extLst>
              </p:cNvPr>
              <p:cNvSpPr/>
              <p:nvPr/>
            </p:nvSpPr>
            <p:spPr>
              <a:xfrm>
                <a:off x="6939067" y="1296083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FE8137A5-301F-41B4-A30E-866F9EA64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067" y="1296083"/>
                <a:ext cx="1242263" cy="15696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97ADA18-B1B2-4271-A0B7-1E3FCCEA9312}"/>
                  </a:ext>
                </a:extLst>
              </p:cNvPr>
              <p:cNvSpPr/>
              <p:nvPr/>
            </p:nvSpPr>
            <p:spPr>
              <a:xfrm>
                <a:off x="6920045" y="2704849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B97ADA18-B1B2-4271-A0B7-1E3FCCEA9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045" y="2704849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3F0994E1-AB2F-4C97-B50E-FD61D2FA4569}"/>
                  </a:ext>
                </a:extLst>
              </p:cNvPr>
              <p:cNvSpPr/>
              <p:nvPr/>
            </p:nvSpPr>
            <p:spPr>
              <a:xfrm>
                <a:off x="6914088" y="4030789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3F0994E1-AB2F-4C97-B50E-FD61D2FA4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088" y="4030789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文字方塊 73">
            <a:extLst>
              <a:ext uri="{FF2B5EF4-FFF2-40B4-BE49-F238E27FC236}">
                <a16:creationId xmlns:a16="http://schemas.microsoft.com/office/drawing/2014/main" id="{40A9BBE9-F04D-4579-951D-2B7EFAB5B153}"/>
              </a:ext>
            </a:extLst>
          </p:cNvPr>
          <p:cNvSpPr txBox="1"/>
          <p:nvPr/>
        </p:nvSpPr>
        <p:spPr>
          <a:xfrm>
            <a:off x="6141975" y="1920454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251045B1-5154-4E30-9CBF-D985EB25895B}"/>
                  </a:ext>
                </a:extLst>
              </p:cNvPr>
              <p:cNvSpPr txBox="1"/>
              <p:nvPr/>
            </p:nvSpPr>
            <p:spPr>
              <a:xfrm>
                <a:off x="8384218" y="1928982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251045B1-5154-4E30-9CBF-D985EB25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218" y="1928982"/>
                <a:ext cx="389594" cy="453137"/>
              </a:xfrm>
              <a:prstGeom prst="rect">
                <a:avLst/>
              </a:prstGeom>
              <a:blipFill>
                <a:blip r:embed="rId14"/>
                <a:stretch>
                  <a:fillRect r="-75000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線箭頭接點 123">
            <a:extLst>
              <a:ext uri="{FF2B5EF4-FFF2-40B4-BE49-F238E27FC236}">
                <a16:creationId xmlns:a16="http://schemas.microsoft.com/office/drawing/2014/main" id="{DE3D4CF7-00B7-4AC7-8EA4-4CD5F0193C9A}"/>
              </a:ext>
            </a:extLst>
          </p:cNvPr>
          <p:cNvCxnSpPr>
            <a:cxnSpLocks/>
          </p:cNvCxnSpPr>
          <p:nvPr/>
        </p:nvCxnSpPr>
        <p:spPr>
          <a:xfrm flipV="1">
            <a:off x="5666958" y="2219994"/>
            <a:ext cx="474078" cy="46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線箭頭接點 126">
            <a:extLst>
              <a:ext uri="{FF2B5EF4-FFF2-40B4-BE49-F238E27FC236}">
                <a16:creationId xmlns:a16="http://schemas.microsoft.com/office/drawing/2014/main" id="{6AC4AF0B-6EF9-4358-AF7F-EE1A3E70D9C2}"/>
              </a:ext>
            </a:extLst>
          </p:cNvPr>
          <p:cNvCxnSpPr>
            <a:cxnSpLocks/>
          </p:cNvCxnSpPr>
          <p:nvPr/>
        </p:nvCxnSpPr>
        <p:spPr>
          <a:xfrm flipV="1">
            <a:off x="5678326" y="3580636"/>
            <a:ext cx="462715" cy="57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箭頭接點 129">
            <a:extLst>
              <a:ext uri="{FF2B5EF4-FFF2-40B4-BE49-F238E27FC236}">
                <a16:creationId xmlns:a16="http://schemas.microsoft.com/office/drawing/2014/main" id="{6125A7F5-AE1A-41D9-B7E3-375955812355}"/>
              </a:ext>
            </a:extLst>
          </p:cNvPr>
          <p:cNvCxnSpPr>
            <a:cxnSpLocks/>
          </p:cNvCxnSpPr>
          <p:nvPr/>
        </p:nvCxnSpPr>
        <p:spPr>
          <a:xfrm flipV="1">
            <a:off x="5666958" y="4941275"/>
            <a:ext cx="474083" cy="59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0C9F9F7-E476-4FAC-A88E-42F1A58F7606}"/>
              </a:ext>
            </a:extLst>
          </p:cNvPr>
          <p:cNvSpPr txBox="1"/>
          <p:nvPr/>
        </p:nvSpPr>
        <p:spPr>
          <a:xfrm>
            <a:off x="6141036" y="3266037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D3B704D1-102A-4E4B-AA07-0C9D9A11728F}"/>
                  </a:ext>
                </a:extLst>
              </p:cNvPr>
              <p:cNvSpPr txBox="1"/>
              <p:nvPr/>
            </p:nvSpPr>
            <p:spPr>
              <a:xfrm>
                <a:off x="8383279" y="3274565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="0" i="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D3B704D1-102A-4E4B-AA07-0C9D9A117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79" y="3274565"/>
                <a:ext cx="389594" cy="453137"/>
              </a:xfrm>
              <a:prstGeom prst="rect">
                <a:avLst/>
              </a:prstGeom>
              <a:blipFill>
                <a:blip r:embed="rId15"/>
                <a:stretch>
                  <a:fillRect r="-75000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字方塊 87">
            <a:extLst>
              <a:ext uri="{FF2B5EF4-FFF2-40B4-BE49-F238E27FC236}">
                <a16:creationId xmlns:a16="http://schemas.microsoft.com/office/drawing/2014/main" id="{63CD4021-BA5E-40C8-BB35-F5A871789FB1}"/>
              </a:ext>
            </a:extLst>
          </p:cNvPr>
          <p:cNvSpPr txBox="1"/>
          <p:nvPr/>
        </p:nvSpPr>
        <p:spPr>
          <a:xfrm>
            <a:off x="6141036" y="4684262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AC2E52DC-72F2-4AD4-A909-248BB35EDC00}"/>
                  </a:ext>
                </a:extLst>
              </p:cNvPr>
              <p:cNvSpPr txBox="1"/>
              <p:nvPr/>
            </p:nvSpPr>
            <p:spPr>
              <a:xfrm>
                <a:off x="8383279" y="4692790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="0" i="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AC2E52DC-72F2-4AD4-A909-248BB35ED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79" y="4692790"/>
                <a:ext cx="389594" cy="453137"/>
              </a:xfrm>
              <a:prstGeom prst="rect">
                <a:avLst/>
              </a:prstGeom>
              <a:blipFill>
                <a:blip r:embed="rId16"/>
                <a:stretch>
                  <a:fillRect r="-75000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606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2" t="46666" r="58659" b="50407"/>
          <a:stretch/>
        </p:blipFill>
        <p:spPr>
          <a:xfrm>
            <a:off x="8954960" y="3688305"/>
            <a:ext cx="1951463" cy="47468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6" t="13187" r="16239" b="49952"/>
          <a:stretch/>
        </p:blipFill>
        <p:spPr>
          <a:xfrm>
            <a:off x="9491747" y="874418"/>
            <a:ext cx="1568393" cy="17210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136271B-ADF6-C54F-862B-0078F2BB3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9" t="84893" r="64576"/>
          <a:stretch/>
        </p:blipFill>
        <p:spPr>
          <a:xfrm>
            <a:off x="883062" y="1029777"/>
            <a:ext cx="878774" cy="97041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B783F43-12EC-CC4E-BF3A-B1AF31394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18" t="26890" b="54702"/>
          <a:stretch/>
        </p:blipFill>
        <p:spPr>
          <a:xfrm>
            <a:off x="111168" y="3957943"/>
            <a:ext cx="2422566" cy="64659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2557100-5A8E-FF49-BE9A-80B53D996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8" y="5129881"/>
            <a:ext cx="2422566" cy="895296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CF3B4A6B-D35A-964A-8F27-3A9E36C0D156}"/>
              </a:ext>
            </a:extLst>
          </p:cNvPr>
          <p:cNvSpPr/>
          <p:nvPr/>
        </p:nvSpPr>
        <p:spPr>
          <a:xfrm>
            <a:off x="3185244" y="124498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32535359-F7DD-8340-9744-077A724E4683}"/>
              </a:ext>
            </a:extLst>
          </p:cNvPr>
          <p:cNvSpPr/>
          <p:nvPr/>
        </p:nvSpPr>
        <p:spPr>
          <a:xfrm>
            <a:off x="3185244" y="2709069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82322D8-23F5-514F-819A-1ED7C623338B}"/>
              </a:ext>
            </a:extLst>
          </p:cNvPr>
          <p:cNvSpPr/>
          <p:nvPr/>
        </p:nvSpPr>
        <p:spPr>
          <a:xfrm>
            <a:off x="3185244" y="4011241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70D900B6-1DDB-8345-A7AC-107F87C40CAC}"/>
              </a:ext>
            </a:extLst>
          </p:cNvPr>
          <p:cNvSpPr/>
          <p:nvPr/>
        </p:nvSpPr>
        <p:spPr>
          <a:xfrm>
            <a:off x="3185244" y="5313413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69E8287-8B0D-B741-8109-21151F09BF7A}"/>
              </a:ext>
            </a:extLst>
          </p:cNvPr>
          <p:cNvSpPr/>
          <p:nvPr/>
        </p:nvSpPr>
        <p:spPr>
          <a:xfrm>
            <a:off x="4828018" y="1244986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D109DEF5-DF01-7440-A48E-9D60717E3645}"/>
              </a:ext>
            </a:extLst>
          </p:cNvPr>
          <p:cNvSpPr/>
          <p:nvPr/>
        </p:nvSpPr>
        <p:spPr>
          <a:xfrm>
            <a:off x="4828018" y="531341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D407C34-6788-2B4F-9C01-B043283025A7}"/>
              </a:ext>
            </a:extLst>
          </p:cNvPr>
          <p:cNvSpPr/>
          <p:nvPr/>
        </p:nvSpPr>
        <p:spPr>
          <a:xfrm>
            <a:off x="6470792" y="1244986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F51B5D8-FC12-DC40-A6A1-037A4A918EDD}"/>
              </a:ext>
            </a:extLst>
          </p:cNvPr>
          <p:cNvSpPr/>
          <p:nvPr/>
        </p:nvSpPr>
        <p:spPr>
          <a:xfrm>
            <a:off x="6470792" y="531341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63E39D7-58FF-104B-8002-71A2A380A253}"/>
              </a:ext>
            </a:extLst>
          </p:cNvPr>
          <p:cNvSpPr/>
          <p:nvPr/>
        </p:nvSpPr>
        <p:spPr>
          <a:xfrm>
            <a:off x="7982876" y="3360155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9AD2431-E814-1F4A-9465-663EB9E4CB0A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>
            <a:off x="3725244" y="1514986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252A5FA6-060F-4544-8028-C6FB09FF65F8}"/>
              </a:ext>
            </a:extLst>
          </p:cNvPr>
          <p:cNvSpPr/>
          <p:nvPr/>
        </p:nvSpPr>
        <p:spPr>
          <a:xfrm>
            <a:off x="5003017" y="197995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BF7320A-00B8-BD42-801E-FE2B7F983D06}"/>
              </a:ext>
            </a:extLst>
          </p:cNvPr>
          <p:cNvSpPr/>
          <p:nvPr/>
        </p:nvSpPr>
        <p:spPr>
          <a:xfrm>
            <a:off x="5001118" y="222334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640CF6E-C9D6-A94B-B06A-AD6CCBC0B8D6}"/>
              </a:ext>
            </a:extLst>
          </p:cNvPr>
          <p:cNvSpPr/>
          <p:nvPr/>
        </p:nvSpPr>
        <p:spPr>
          <a:xfrm>
            <a:off x="5011540" y="246842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7798AA2-1C0C-514E-A910-0E2F6A590039}"/>
              </a:ext>
            </a:extLst>
          </p:cNvPr>
          <p:cNvSpPr/>
          <p:nvPr/>
        </p:nvSpPr>
        <p:spPr>
          <a:xfrm>
            <a:off x="5011540" y="271073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270D999-2D86-B145-A688-9808333A2D5B}"/>
              </a:ext>
            </a:extLst>
          </p:cNvPr>
          <p:cNvSpPr/>
          <p:nvPr/>
        </p:nvSpPr>
        <p:spPr>
          <a:xfrm>
            <a:off x="5013439" y="296051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8491EA45-B0AC-7A41-890F-57E253F34793}"/>
              </a:ext>
            </a:extLst>
          </p:cNvPr>
          <p:cNvSpPr/>
          <p:nvPr/>
        </p:nvSpPr>
        <p:spPr>
          <a:xfrm>
            <a:off x="5011540" y="320390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96BF7832-F5A8-D243-B483-1CBB9164A519}"/>
              </a:ext>
            </a:extLst>
          </p:cNvPr>
          <p:cNvSpPr/>
          <p:nvPr/>
        </p:nvSpPr>
        <p:spPr>
          <a:xfrm>
            <a:off x="5021961" y="344899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7E1452E-C8CF-7C45-B956-EF81686BCD84}"/>
              </a:ext>
            </a:extLst>
          </p:cNvPr>
          <p:cNvSpPr/>
          <p:nvPr/>
        </p:nvSpPr>
        <p:spPr>
          <a:xfrm>
            <a:off x="5021961" y="3691306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3F8DAA2-17DA-844F-A490-96A6F036DA3F}"/>
              </a:ext>
            </a:extLst>
          </p:cNvPr>
          <p:cNvSpPr/>
          <p:nvPr/>
        </p:nvSpPr>
        <p:spPr>
          <a:xfrm>
            <a:off x="5021961" y="3964603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4C49C618-7DB7-C74B-B37B-86291777AD92}"/>
              </a:ext>
            </a:extLst>
          </p:cNvPr>
          <p:cNvSpPr/>
          <p:nvPr/>
        </p:nvSpPr>
        <p:spPr>
          <a:xfrm>
            <a:off x="5020062" y="420799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F2FFDC31-E9F2-734A-940D-B4051F752989}"/>
              </a:ext>
            </a:extLst>
          </p:cNvPr>
          <p:cNvSpPr/>
          <p:nvPr/>
        </p:nvSpPr>
        <p:spPr>
          <a:xfrm>
            <a:off x="5021961" y="446200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ECBE5AE-E09C-034A-8862-54C85D4401A8}"/>
              </a:ext>
            </a:extLst>
          </p:cNvPr>
          <p:cNvSpPr/>
          <p:nvPr/>
        </p:nvSpPr>
        <p:spPr>
          <a:xfrm>
            <a:off x="5021961" y="470431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1A33451-9B20-1645-B026-F9280D425EBA}"/>
              </a:ext>
            </a:extLst>
          </p:cNvPr>
          <p:cNvSpPr/>
          <p:nvPr/>
        </p:nvSpPr>
        <p:spPr>
          <a:xfrm>
            <a:off x="5021961" y="497760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DF0AA742-E186-5E4B-8F51-AC70DA1B4FA9}"/>
              </a:ext>
            </a:extLst>
          </p:cNvPr>
          <p:cNvSpPr/>
          <p:nvPr/>
        </p:nvSpPr>
        <p:spPr>
          <a:xfrm>
            <a:off x="6610156" y="200297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778ECFE8-0F7A-7447-B718-E14D1F39911F}"/>
              </a:ext>
            </a:extLst>
          </p:cNvPr>
          <p:cNvSpPr/>
          <p:nvPr/>
        </p:nvSpPr>
        <p:spPr>
          <a:xfrm>
            <a:off x="6608257" y="224636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1D7A00E0-7F39-8841-9E4F-9AA9AB62F6CC}"/>
              </a:ext>
            </a:extLst>
          </p:cNvPr>
          <p:cNvSpPr/>
          <p:nvPr/>
        </p:nvSpPr>
        <p:spPr>
          <a:xfrm>
            <a:off x="6618679" y="249145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392475D7-87E4-2A41-85E0-E70422B8BF80}"/>
              </a:ext>
            </a:extLst>
          </p:cNvPr>
          <p:cNvSpPr/>
          <p:nvPr/>
        </p:nvSpPr>
        <p:spPr>
          <a:xfrm>
            <a:off x="6618679" y="273376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BDFDE34-6449-D54B-B4D6-4A172CD9ADEB}"/>
              </a:ext>
            </a:extLst>
          </p:cNvPr>
          <p:cNvSpPr/>
          <p:nvPr/>
        </p:nvSpPr>
        <p:spPr>
          <a:xfrm>
            <a:off x="6620578" y="298353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D44593C-B829-E44C-8E2B-F6960E907344}"/>
              </a:ext>
            </a:extLst>
          </p:cNvPr>
          <p:cNvSpPr/>
          <p:nvPr/>
        </p:nvSpPr>
        <p:spPr>
          <a:xfrm>
            <a:off x="6618679" y="322693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8628B1D-45B9-544C-9269-007A05A1F319}"/>
              </a:ext>
            </a:extLst>
          </p:cNvPr>
          <p:cNvSpPr/>
          <p:nvPr/>
        </p:nvSpPr>
        <p:spPr>
          <a:xfrm>
            <a:off x="6629100" y="347201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30D9F046-CD1C-694F-84E6-26B636DFDB50}"/>
              </a:ext>
            </a:extLst>
          </p:cNvPr>
          <p:cNvSpPr/>
          <p:nvPr/>
        </p:nvSpPr>
        <p:spPr>
          <a:xfrm>
            <a:off x="6629100" y="371432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F334881-2E3C-F441-AD78-D9CCEBE10550}"/>
              </a:ext>
            </a:extLst>
          </p:cNvPr>
          <p:cNvSpPr/>
          <p:nvPr/>
        </p:nvSpPr>
        <p:spPr>
          <a:xfrm>
            <a:off x="6629100" y="398762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D7C0049A-2A3F-D54F-A461-72E732F41226}"/>
              </a:ext>
            </a:extLst>
          </p:cNvPr>
          <p:cNvSpPr/>
          <p:nvPr/>
        </p:nvSpPr>
        <p:spPr>
          <a:xfrm>
            <a:off x="6627201" y="4231016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6C28C115-DBF2-344E-AFEB-195EF883185C}"/>
              </a:ext>
            </a:extLst>
          </p:cNvPr>
          <p:cNvSpPr/>
          <p:nvPr/>
        </p:nvSpPr>
        <p:spPr>
          <a:xfrm>
            <a:off x="6629100" y="4485023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7EB9D82A-8BBF-1447-A229-D08B44CCFBFE}"/>
              </a:ext>
            </a:extLst>
          </p:cNvPr>
          <p:cNvSpPr/>
          <p:nvPr/>
        </p:nvSpPr>
        <p:spPr>
          <a:xfrm>
            <a:off x="6629100" y="472733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7CD0D64-B265-BD41-AF91-1C14C7CCA0D6}"/>
              </a:ext>
            </a:extLst>
          </p:cNvPr>
          <p:cNvSpPr/>
          <p:nvPr/>
        </p:nvSpPr>
        <p:spPr>
          <a:xfrm>
            <a:off x="6629100" y="500063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6E2B6769-56E1-5446-B538-2FAB13E2472E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3725244" y="1514986"/>
            <a:ext cx="1275874" cy="22179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1039F6DC-0304-CC4E-B87C-E8DA961EA45C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>
            <a:off x="3725244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DCA62EDE-868A-CB47-BA96-20722D52C643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3725244" y="1514986"/>
            <a:ext cx="1102774" cy="1464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EFA150CD-9B34-8A4C-AE3E-FC542C2A1572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3725244" y="2979069"/>
            <a:ext cx="1255031" cy="7352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D3F2CD8D-D457-0E48-B973-95E1F9471951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3725244" y="2979069"/>
            <a:ext cx="1102774" cy="26043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B7BF716-8366-BD41-BEBD-1F7695C9937E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3725244" y="1514986"/>
            <a:ext cx="1102774" cy="2766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915C446B-8ED1-E042-B0C1-2CFDF789B4F9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3725244" y="3668913"/>
            <a:ext cx="1273975" cy="6123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5EF0261E-E2E9-BD46-8D8C-E42E07520F4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3725244" y="4281241"/>
            <a:ext cx="1102774" cy="1302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57041BA5-7651-1F4B-A90A-1DB62788B419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3725244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0C9F404-C2EB-0240-B53F-15861949D1A9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725244" y="3606517"/>
            <a:ext cx="1253979" cy="197689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A47CDD5B-79E4-4D40-B5C4-A0B38A2F512F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>
            <a:off x="3725244" y="5583413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DD0089D0-C68B-B747-BD4D-F983E3425B15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5368018" y="5583413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9880E12A-4510-B24B-8C8A-4E50BE1DD2D3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5368018" y="3625079"/>
            <a:ext cx="1199400" cy="19583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111E526F-516C-1440-8B4B-41DF0C09DA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5368018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11D503D-9B83-9642-82DD-C51674B9F15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5274304" y="1514986"/>
            <a:ext cx="1196488" cy="21100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227E31E5-83E5-8245-BF42-48565D5A7938}"/>
              </a:ext>
            </a:extLst>
          </p:cNvPr>
          <p:cNvCxnSpPr>
            <a:cxnSpLocks/>
          </p:cNvCxnSpPr>
          <p:nvPr/>
        </p:nvCxnSpPr>
        <p:spPr>
          <a:xfrm>
            <a:off x="5237142" y="3630155"/>
            <a:ext cx="137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>
            <a:extLst>
              <a:ext uri="{FF2B5EF4-FFF2-40B4-BE49-F238E27FC236}">
                <a16:creationId xmlns:a16="http://schemas.microsoft.com/office/drawing/2014/main" id="{4E71364A-3456-7A40-A130-E42ABF82CFF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5274304" y="3633587"/>
            <a:ext cx="1196488" cy="1949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4EF97A1C-8A75-E345-8179-D55268AF58C4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99938" y="3630155"/>
            <a:ext cx="1182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箭頭接點 114">
            <a:extLst>
              <a:ext uri="{FF2B5EF4-FFF2-40B4-BE49-F238E27FC236}">
                <a16:creationId xmlns:a16="http://schemas.microsoft.com/office/drawing/2014/main" id="{64F88076-6915-3942-B52B-6E5340D6A53E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>
            <a:off x="5368018" y="1514986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89B7B262-7335-4F42-AA30-028EA5E3B94A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5368018" y="1514986"/>
            <a:ext cx="1199400" cy="2176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>
            <a:extLst>
              <a:ext uri="{FF2B5EF4-FFF2-40B4-BE49-F238E27FC236}">
                <a16:creationId xmlns:a16="http://schemas.microsoft.com/office/drawing/2014/main" id="{8BC89BCA-958E-5543-81C3-4A24C32F07B1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5368018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48930A4A-812F-7848-8E3C-421767D8721B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7010792" y="3630155"/>
            <a:ext cx="972084" cy="19532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箭頭接點 126">
            <a:extLst>
              <a:ext uri="{FF2B5EF4-FFF2-40B4-BE49-F238E27FC236}">
                <a16:creationId xmlns:a16="http://schemas.microsoft.com/office/drawing/2014/main" id="{17F93EBB-579D-4640-AB06-ADEA6A1E0F80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>
            <a:off x="7010792" y="1514986"/>
            <a:ext cx="972084" cy="2115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箭頭接點 129">
            <a:extLst>
              <a:ext uri="{FF2B5EF4-FFF2-40B4-BE49-F238E27FC236}">
                <a16:creationId xmlns:a16="http://schemas.microsoft.com/office/drawing/2014/main" id="{629ACA22-CE8B-4C4E-ACC3-EDB98219BC32}"/>
              </a:ext>
            </a:extLst>
          </p:cNvPr>
          <p:cNvCxnSpPr>
            <a:cxnSpLocks/>
          </p:cNvCxnSpPr>
          <p:nvPr/>
        </p:nvCxnSpPr>
        <p:spPr>
          <a:xfrm>
            <a:off x="9723485" y="3372480"/>
            <a:ext cx="1182938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0F232C18-023F-3841-BD46-084152A8BE84}"/>
              </a:ext>
            </a:extLst>
          </p:cNvPr>
          <p:cNvSpPr/>
          <p:nvPr/>
        </p:nvSpPr>
        <p:spPr>
          <a:xfrm flipV="1">
            <a:off x="9755662" y="3798660"/>
            <a:ext cx="1095649" cy="1800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6671C70-A8F7-6D41-A163-F053E76659BD}"/>
              </a:ext>
            </a:extLst>
          </p:cNvPr>
          <p:cNvSpPr/>
          <p:nvPr/>
        </p:nvSpPr>
        <p:spPr>
          <a:xfrm>
            <a:off x="9386408" y="2602175"/>
            <a:ext cx="1834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Loss=???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665107CA-8B93-0F4A-81A8-CCA947450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72" y="2325487"/>
            <a:ext cx="2247900" cy="1308100"/>
          </a:xfrm>
          <a:prstGeom prst="rect">
            <a:avLst/>
          </a:prstGeom>
        </p:spPr>
      </p:pic>
      <p:sp>
        <p:nvSpPr>
          <p:cNvPr id="135" name="橢圓 134">
            <a:extLst>
              <a:ext uri="{FF2B5EF4-FFF2-40B4-BE49-F238E27FC236}">
                <a16:creationId xmlns:a16="http://schemas.microsoft.com/office/drawing/2014/main" id="{509011EA-9E4B-EC48-814E-9D1AD645330F}"/>
              </a:ext>
            </a:extLst>
          </p:cNvPr>
          <p:cNvSpPr/>
          <p:nvPr/>
        </p:nvSpPr>
        <p:spPr>
          <a:xfrm>
            <a:off x="1110683" y="1455546"/>
            <a:ext cx="651153" cy="685974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76D1315-2D30-0346-B350-BFB96FA960F5}"/>
              </a:ext>
            </a:extLst>
          </p:cNvPr>
          <p:cNvSpPr/>
          <p:nvPr/>
        </p:nvSpPr>
        <p:spPr>
          <a:xfrm>
            <a:off x="0" y="4679140"/>
            <a:ext cx="2141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Turret damage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2C0FB765-B318-9E4C-946F-488AB6A1A883}"/>
              </a:ext>
            </a:extLst>
          </p:cNvPr>
          <p:cNvSpPr/>
          <p:nvPr/>
        </p:nvSpPr>
        <p:spPr>
          <a:xfrm flipV="1">
            <a:off x="175734" y="3388499"/>
            <a:ext cx="934949" cy="24508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4E644491-A024-D043-903C-B40D9D854675}"/>
              </a:ext>
            </a:extLst>
          </p:cNvPr>
          <p:cNvSpPr/>
          <p:nvPr/>
        </p:nvSpPr>
        <p:spPr>
          <a:xfrm>
            <a:off x="68430" y="5119789"/>
            <a:ext cx="457552" cy="294522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C0474D9A-1A00-C94D-9C7D-4FD93D0E71E6}"/>
              </a:ext>
            </a:extLst>
          </p:cNvPr>
          <p:cNvSpPr/>
          <p:nvPr/>
        </p:nvSpPr>
        <p:spPr>
          <a:xfrm>
            <a:off x="1822696" y="1461092"/>
            <a:ext cx="663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Lv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B4C8C9-E8D1-164F-B49A-F0B16EAE2F72}"/>
              </a:ext>
            </a:extLst>
          </p:cNvPr>
          <p:cNvSpPr txBox="1"/>
          <p:nvPr/>
        </p:nvSpPr>
        <p:spPr>
          <a:xfrm>
            <a:off x="8779306" y="4240945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Linear function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All About Data } | Intro to Artificial Neural Network">
            <a:extLst>
              <a:ext uri="{FF2B5EF4-FFF2-40B4-BE49-F238E27FC236}">
                <a16:creationId xmlns:a16="http://schemas.microsoft.com/office/drawing/2014/main" id="{A62EF668-A9C1-4C03-8FAE-8E07FBF26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1" t="17979" b="11024"/>
          <a:stretch/>
        </p:blipFill>
        <p:spPr bwMode="auto">
          <a:xfrm>
            <a:off x="9190750" y="4798434"/>
            <a:ext cx="2571045" cy="15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01476179-7267-4440-BA92-F743D8A05C42}"/>
                  </a:ext>
                </a:extLst>
              </p:cNvPr>
              <p:cNvSpPr txBox="1"/>
              <p:nvPr/>
            </p:nvSpPr>
            <p:spPr>
              <a:xfrm>
                <a:off x="9184230" y="6298790"/>
                <a:ext cx="25775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kumimoji="1" lang="en-US" altLang="zh-TW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kumimoji="1" lang="en-US" altLang="zh-TW" sz="2400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en-US" altLang="zh-TW" sz="24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kumimoji="1" lang="en-US" altLang="zh-TW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kumimoji="1" lang="en-US" altLang="zh-TW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kumimoji="1" lang="en-US" altLang="zh-TW" baseline="-2500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TW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kumimoji="1" lang="en-US" altLang="zh-TW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𝑜𝑢𝑡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TW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N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TW" altLang="en-US" baseline="-25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01476179-7267-4440-BA92-F743D8A05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230" y="6298790"/>
                <a:ext cx="2577565" cy="461665"/>
              </a:xfrm>
              <a:prstGeom prst="rect">
                <a:avLst/>
              </a:prstGeom>
              <a:blipFill>
                <a:blip r:embed="rId9"/>
                <a:stretch>
                  <a:fillRect l="-3791" t="-80263" b="-143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D234A2A-FFAE-4015-BFEA-007E1F00B89D}"/>
                  </a:ext>
                </a:extLst>
              </p:cNvPr>
              <p:cNvSpPr txBox="1"/>
              <p:nvPr/>
            </p:nvSpPr>
            <p:spPr>
              <a:xfrm>
                <a:off x="8515234" y="5228558"/>
                <a:ext cx="7023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D234A2A-FFAE-4015-BFEA-007E1F00B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234" y="5228558"/>
                <a:ext cx="702399" cy="453137"/>
              </a:xfrm>
              <a:prstGeom prst="rect">
                <a:avLst/>
              </a:prstGeom>
              <a:blipFill>
                <a:blip r:embed="rId10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>
            <a:extLst>
              <a:ext uri="{FF2B5EF4-FFF2-40B4-BE49-F238E27FC236}">
                <a16:creationId xmlns:a16="http://schemas.microsoft.com/office/drawing/2014/main" id="{5B7AC034-ABFD-47A2-9B66-27426BA772DD}"/>
              </a:ext>
            </a:extLst>
          </p:cNvPr>
          <p:cNvSpPr/>
          <p:nvPr/>
        </p:nvSpPr>
        <p:spPr>
          <a:xfrm>
            <a:off x="7916775" y="3304473"/>
            <a:ext cx="676507" cy="67192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7E1422-4E61-4E00-94E8-80252FA9606A}"/>
              </a:ext>
            </a:extLst>
          </p:cNvPr>
          <p:cNvSpPr/>
          <p:nvPr/>
        </p:nvSpPr>
        <p:spPr>
          <a:xfrm>
            <a:off x="8551718" y="4333009"/>
            <a:ext cx="3571852" cy="2446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BFB777D-C186-43E7-A50D-6F38FEAA8409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255029" y="3976401"/>
            <a:ext cx="296689" cy="356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028D08D-7E3A-4CC8-B327-4216467C7071}"/>
                  </a:ext>
                </a:extLst>
              </p:cNvPr>
              <p:cNvSpPr txBox="1"/>
              <p:nvPr/>
            </p:nvSpPr>
            <p:spPr>
              <a:xfrm>
                <a:off x="10099911" y="5637969"/>
                <a:ext cx="16406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8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800" i="1" baseline="-25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800" baseline="-25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zh-TW" sz="2800" b="0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800" i="1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kumimoji="1" lang="en-US" altLang="zh-TW" sz="2800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028D08D-7E3A-4CC8-B327-4216467C7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911" y="5637969"/>
                <a:ext cx="1640642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1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0" grpId="0"/>
      <p:bldP spid="82" grpId="0"/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6A40F27-A55F-B747-9C1E-23B497F4143B}"/>
              </a:ext>
            </a:extLst>
          </p:cNvPr>
          <p:cNvSpPr/>
          <p:nvPr/>
        </p:nvSpPr>
        <p:spPr>
          <a:xfrm flipV="1">
            <a:off x="5243324" y="1706529"/>
            <a:ext cx="1135480" cy="855083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5F5625C-B78D-B74B-86E2-0E991CB9CBB8}"/>
              </a:ext>
            </a:extLst>
          </p:cNvPr>
          <p:cNvSpPr/>
          <p:nvPr/>
        </p:nvSpPr>
        <p:spPr>
          <a:xfrm flipV="1">
            <a:off x="7586244" y="1706528"/>
            <a:ext cx="934785" cy="855083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2554B4-03CF-4D47-A1EE-F733FB1E3EAF}"/>
              </a:ext>
            </a:extLst>
          </p:cNvPr>
          <p:cNvSpPr/>
          <p:nvPr/>
        </p:nvSpPr>
        <p:spPr>
          <a:xfrm>
            <a:off x="2078917" y="1830633"/>
            <a:ext cx="686789" cy="62466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95558AE-A4C8-884B-B9A5-4F09AE711C5B}"/>
              </a:ext>
            </a:extLst>
          </p:cNvPr>
          <p:cNvSpPr/>
          <p:nvPr/>
        </p:nvSpPr>
        <p:spPr>
          <a:xfrm>
            <a:off x="2052301" y="3816857"/>
            <a:ext cx="686789" cy="62466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3066B95F-2518-DB4A-90B4-C439CF4998C5}"/>
              </a:ext>
            </a:extLst>
          </p:cNvPr>
          <p:cNvSpPr/>
          <p:nvPr/>
        </p:nvSpPr>
        <p:spPr>
          <a:xfrm>
            <a:off x="3171001" y="1830357"/>
            <a:ext cx="686789" cy="62466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C8C08D0A-6A7A-F042-B477-FAECA2DD24A7}"/>
                  </a:ext>
                </a:extLst>
              </p:cNvPr>
              <p:cNvSpPr/>
              <p:nvPr/>
            </p:nvSpPr>
            <p:spPr>
              <a:xfrm>
                <a:off x="3144386" y="3816580"/>
                <a:ext cx="686789" cy="624663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C8C08D0A-6A7A-F042-B477-FAECA2DD2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386" y="3816580"/>
                <a:ext cx="686789" cy="62466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橢圓 46">
            <a:extLst>
              <a:ext uri="{FF2B5EF4-FFF2-40B4-BE49-F238E27FC236}">
                <a16:creationId xmlns:a16="http://schemas.microsoft.com/office/drawing/2014/main" id="{521EA9DA-430F-104E-8B2B-DDFA1F26712D}"/>
              </a:ext>
            </a:extLst>
          </p:cNvPr>
          <p:cNvSpPr/>
          <p:nvPr/>
        </p:nvSpPr>
        <p:spPr>
          <a:xfrm>
            <a:off x="4239920" y="1830357"/>
            <a:ext cx="686789" cy="62466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3B72D948-7ABB-7F4F-826F-7D60BA71486A}"/>
              </a:ext>
            </a:extLst>
          </p:cNvPr>
          <p:cNvSpPr/>
          <p:nvPr/>
        </p:nvSpPr>
        <p:spPr>
          <a:xfrm>
            <a:off x="4213304" y="3816580"/>
            <a:ext cx="686789" cy="62466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8658DCF-32D3-A74C-8854-EBB2FCF271F4}"/>
              </a:ext>
            </a:extLst>
          </p:cNvPr>
          <p:cNvSpPr txBox="1"/>
          <p:nvPr/>
        </p:nvSpPr>
        <p:spPr>
          <a:xfrm>
            <a:off x="1961287" y="93861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1427A50-3414-9140-B060-E75922EC99F2}"/>
              </a:ext>
            </a:extLst>
          </p:cNvPr>
          <p:cNvSpPr txBox="1"/>
          <p:nvPr/>
        </p:nvSpPr>
        <p:spPr>
          <a:xfrm>
            <a:off x="6414485" y="94680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A22E2D05-4D0B-954A-83F3-51141FAFED56}"/>
                  </a:ext>
                </a:extLst>
              </p:cNvPr>
              <p:cNvSpPr txBox="1"/>
              <p:nvPr/>
            </p:nvSpPr>
            <p:spPr>
              <a:xfrm>
                <a:off x="3309243" y="972031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A22E2D05-4D0B-954A-83F3-51141FAFE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43" y="972031"/>
                <a:ext cx="410304" cy="369332"/>
              </a:xfrm>
              <a:prstGeom prst="rect">
                <a:avLst/>
              </a:prstGeom>
              <a:blipFill>
                <a:blip r:embed="rId4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62ABD03-8E4F-E242-880B-46E79468436E}"/>
                  </a:ext>
                </a:extLst>
              </p:cNvPr>
              <p:cNvSpPr txBox="1"/>
              <p:nvPr/>
            </p:nvSpPr>
            <p:spPr>
              <a:xfrm>
                <a:off x="4351546" y="980496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62ABD03-8E4F-E242-880B-46E79468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46" y="980496"/>
                <a:ext cx="410304" cy="369332"/>
              </a:xfrm>
              <a:prstGeom prst="rect">
                <a:avLst/>
              </a:prstGeom>
              <a:blipFill>
                <a:blip r:embed="rId5"/>
                <a:stretch>
                  <a:fillRect l="-19403" r="-8955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E0825C8-DC2D-D044-87AC-27E03E521514}"/>
              </a:ext>
            </a:extLst>
          </p:cNvPr>
          <p:cNvCxnSpPr>
            <a:cxnSpLocks/>
          </p:cNvCxnSpPr>
          <p:nvPr/>
        </p:nvCxnSpPr>
        <p:spPr>
          <a:xfrm flipV="1">
            <a:off x="8521029" y="2126392"/>
            <a:ext cx="542142" cy="706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F332070A-52EE-0549-B9CA-345937016727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 flipV="1">
            <a:off x="2765706" y="2142689"/>
            <a:ext cx="405295" cy="2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7C6EB18C-7F90-D244-9CAE-B08CB3CBCEE0}"/>
              </a:ext>
            </a:extLst>
          </p:cNvPr>
          <p:cNvCxnSpPr>
            <a:cxnSpLocks/>
            <a:stCxn id="33" idx="6"/>
            <a:endCxn id="97" idx="2"/>
          </p:cNvCxnSpPr>
          <p:nvPr/>
        </p:nvCxnSpPr>
        <p:spPr>
          <a:xfrm>
            <a:off x="2765706" y="2142965"/>
            <a:ext cx="657961" cy="9870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52F5F42-5C41-734A-BA46-CB32A0D2D046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2765706" y="2142965"/>
            <a:ext cx="378680" cy="198594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BED08C5B-7746-8B47-B47A-F1B28F0C12CF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2739090" y="2142689"/>
            <a:ext cx="431911" cy="19865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E4728680-0483-2B42-8E3C-02A3E86227FF}"/>
              </a:ext>
            </a:extLst>
          </p:cNvPr>
          <p:cNvCxnSpPr>
            <a:cxnSpLocks/>
            <a:stCxn id="35" idx="6"/>
            <a:endCxn id="97" idx="2"/>
          </p:cNvCxnSpPr>
          <p:nvPr/>
        </p:nvCxnSpPr>
        <p:spPr>
          <a:xfrm flipV="1">
            <a:off x="2739090" y="3130060"/>
            <a:ext cx="684577" cy="9991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EDEA01C0-FCB5-8742-9160-D9E5516A1947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 flipV="1">
            <a:off x="2739090" y="4128912"/>
            <a:ext cx="405296" cy="2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09FB055F-83AF-B04B-8C8B-A6F6BE647879}"/>
              </a:ext>
            </a:extLst>
          </p:cNvPr>
          <p:cNvCxnSpPr>
            <a:cxnSpLocks/>
            <a:stCxn id="36" idx="6"/>
            <a:endCxn id="47" idx="2"/>
          </p:cNvCxnSpPr>
          <p:nvPr/>
        </p:nvCxnSpPr>
        <p:spPr>
          <a:xfrm>
            <a:off x="3857790" y="2142689"/>
            <a:ext cx="38213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988F4DB1-8E74-6742-8065-3C82BAD9BF41}"/>
              </a:ext>
            </a:extLst>
          </p:cNvPr>
          <p:cNvCxnSpPr>
            <a:cxnSpLocks/>
            <a:stCxn id="36" idx="6"/>
            <a:endCxn id="102" idx="2"/>
          </p:cNvCxnSpPr>
          <p:nvPr/>
        </p:nvCxnSpPr>
        <p:spPr>
          <a:xfrm>
            <a:off x="3857790" y="2142689"/>
            <a:ext cx="633721" cy="98958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29DAE9CF-41E1-0C48-90FB-249B3F6932EA}"/>
              </a:ext>
            </a:extLst>
          </p:cNvPr>
          <p:cNvCxnSpPr>
            <a:cxnSpLocks/>
            <a:stCxn id="36" idx="6"/>
            <a:endCxn id="53" idx="2"/>
          </p:cNvCxnSpPr>
          <p:nvPr/>
        </p:nvCxnSpPr>
        <p:spPr>
          <a:xfrm>
            <a:off x="3857790" y="2142689"/>
            <a:ext cx="355514" cy="198622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AD3C658C-3166-8948-86E1-4FD04FEE0FFF}"/>
              </a:ext>
            </a:extLst>
          </p:cNvPr>
          <p:cNvCxnSpPr>
            <a:cxnSpLocks/>
            <a:stCxn id="97" idx="6"/>
            <a:endCxn id="47" idx="2"/>
          </p:cNvCxnSpPr>
          <p:nvPr/>
        </p:nvCxnSpPr>
        <p:spPr>
          <a:xfrm flipV="1">
            <a:off x="3578918" y="2142689"/>
            <a:ext cx="661002" cy="98737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8C7D3A2F-D5D0-E74B-9471-61C968E96FD8}"/>
              </a:ext>
            </a:extLst>
          </p:cNvPr>
          <p:cNvCxnSpPr>
            <a:cxnSpLocks/>
            <a:stCxn id="97" idx="6"/>
            <a:endCxn id="102" idx="2"/>
          </p:cNvCxnSpPr>
          <p:nvPr/>
        </p:nvCxnSpPr>
        <p:spPr>
          <a:xfrm>
            <a:off x="3578918" y="3130060"/>
            <a:ext cx="912593" cy="22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27481EB2-E0D0-CA4D-A930-A17D8004AD98}"/>
              </a:ext>
            </a:extLst>
          </p:cNvPr>
          <p:cNvCxnSpPr>
            <a:cxnSpLocks/>
            <a:stCxn id="97" idx="6"/>
            <a:endCxn id="53" idx="2"/>
          </p:cNvCxnSpPr>
          <p:nvPr/>
        </p:nvCxnSpPr>
        <p:spPr>
          <a:xfrm>
            <a:off x="3578918" y="3130060"/>
            <a:ext cx="634386" cy="998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CE1FE832-32F5-F34F-9C03-8E8B3751DCB3}"/>
              </a:ext>
            </a:extLst>
          </p:cNvPr>
          <p:cNvCxnSpPr>
            <a:cxnSpLocks/>
            <a:stCxn id="39" idx="6"/>
            <a:endCxn id="53" idx="2"/>
          </p:cNvCxnSpPr>
          <p:nvPr/>
        </p:nvCxnSpPr>
        <p:spPr>
          <a:xfrm>
            <a:off x="3831175" y="4128912"/>
            <a:ext cx="3821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8D439EE2-B456-E94F-87A7-6B62935BDB66}"/>
              </a:ext>
            </a:extLst>
          </p:cNvPr>
          <p:cNvCxnSpPr>
            <a:cxnSpLocks/>
            <a:stCxn id="39" idx="6"/>
            <a:endCxn id="102" idx="2"/>
          </p:cNvCxnSpPr>
          <p:nvPr/>
        </p:nvCxnSpPr>
        <p:spPr>
          <a:xfrm flipV="1">
            <a:off x="3831175" y="3132269"/>
            <a:ext cx="660336" cy="99664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777CE4C1-6293-7343-A244-2B47EBBD6121}"/>
              </a:ext>
            </a:extLst>
          </p:cNvPr>
          <p:cNvCxnSpPr>
            <a:cxnSpLocks/>
            <a:stCxn id="39" idx="6"/>
            <a:endCxn id="47" idx="2"/>
          </p:cNvCxnSpPr>
          <p:nvPr/>
        </p:nvCxnSpPr>
        <p:spPr>
          <a:xfrm flipV="1">
            <a:off x="3831175" y="2142689"/>
            <a:ext cx="408745" cy="198622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C8A0D72F-F46B-854F-ABF2-51668B6F1538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4926709" y="2142689"/>
            <a:ext cx="40858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741760D7-88FD-6B4B-B5AA-AE1221D37248}"/>
              </a:ext>
            </a:extLst>
          </p:cNvPr>
          <p:cNvCxnSpPr>
            <a:cxnSpLocks/>
            <a:stCxn id="102" idx="6"/>
          </p:cNvCxnSpPr>
          <p:nvPr/>
        </p:nvCxnSpPr>
        <p:spPr>
          <a:xfrm flipV="1">
            <a:off x="4646762" y="2149443"/>
            <a:ext cx="688529" cy="98282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B20BF818-1D9C-C840-B775-B18FC4D25DF1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4900093" y="2153607"/>
            <a:ext cx="425729" cy="197530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CE44BE6A-E4C9-8647-8510-FC9C478D1478}"/>
              </a:ext>
            </a:extLst>
          </p:cNvPr>
          <p:cNvCxnSpPr>
            <a:cxnSpLocks/>
          </p:cNvCxnSpPr>
          <p:nvPr/>
        </p:nvCxnSpPr>
        <p:spPr>
          <a:xfrm flipV="1">
            <a:off x="6197828" y="2128787"/>
            <a:ext cx="51605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F844B7C7-658A-E049-A294-0CD260A465B8}"/>
              </a:ext>
            </a:extLst>
          </p:cNvPr>
          <p:cNvSpPr/>
          <p:nvPr/>
        </p:nvSpPr>
        <p:spPr>
          <a:xfrm flipV="1">
            <a:off x="5086286" y="1597521"/>
            <a:ext cx="3605151" cy="110417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95B47CC1-7E6F-4AB5-B6E3-66FA31CDA0E6}"/>
              </a:ext>
            </a:extLst>
          </p:cNvPr>
          <p:cNvSpPr/>
          <p:nvPr/>
        </p:nvSpPr>
        <p:spPr>
          <a:xfrm>
            <a:off x="3427993" y="270169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32F70E2B-05CA-49C1-B3FD-7ACA4EDB5A80}"/>
              </a:ext>
            </a:extLst>
          </p:cNvPr>
          <p:cNvSpPr/>
          <p:nvPr/>
        </p:nvSpPr>
        <p:spPr>
          <a:xfrm>
            <a:off x="3423667" y="305165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5C58FE96-5241-4031-B954-E79C3A9BC7DE}"/>
              </a:ext>
            </a:extLst>
          </p:cNvPr>
          <p:cNvSpPr/>
          <p:nvPr/>
        </p:nvSpPr>
        <p:spPr>
          <a:xfrm>
            <a:off x="3423327" y="340582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6A6B7CD5-D149-4FDF-B304-334D0236E346}"/>
              </a:ext>
            </a:extLst>
          </p:cNvPr>
          <p:cNvSpPr/>
          <p:nvPr/>
        </p:nvSpPr>
        <p:spPr>
          <a:xfrm>
            <a:off x="4495837" y="270390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D44AEF2C-283F-4E75-B46A-B855E71B2D97}"/>
              </a:ext>
            </a:extLst>
          </p:cNvPr>
          <p:cNvSpPr/>
          <p:nvPr/>
        </p:nvSpPr>
        <p:spPr>
          <a:xfrm>
            <a:off x="4491511" y="305386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1C52D19A-7B08-4A04-A9FF-E4F15B4D34E0}"/>
              </a:ext>
            </a:extLst>
          </p:cNvPr>
          <p:cNvSpPr/>
          <p:nvPr/>
        </p:nvSpPr>
        <p:spPr>
          <a:xfrm>
            <a:off x="4491171" y="340803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61BE8D9-CD2D-4F6A-A601-3B8D431E5CB5}"/>
              </a:ext>
            </a:extLst>
          </p:cNvPr>
          <p:cNvSpPr txBox="1"/>
          <p:nvPr/>
        </p:nvSpPr>
        <p:spPr>
          <a:xfrm>
            <a:off x="6694209" y="1842155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44F47B4D-391B-4059-B665-A48C8CE8E821}"/>
                  </a:ext>
                </a:extLst>
              </p:cNvPr>
              <p:cNvSpPr txBox="1"/>
              <p:nvPr/>
            </p:nvSpPr>
            <p:spPr>
              <a:xfrm>
                <a:off x="9138201" y="1846418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44F47B4D-391B-4059-B665-A48C8CE8E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201" y="1846418"/>
                <a:ext cx="389594" cy="453137"/>
              </a:xfrm>
              <a:prstGeom prst="rect">
                <a:avLst/>
              </a:prstGeom>
              <a:blipFill>
                <a:blip r:embed="rId6"/>
                <a:stretch>
                  <a:fillRect r="-75000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90EE03E3-FD6C-4051-8CBA-3BF9DAD4FE48}"/>
                  </a:ext>
                </a:extLst>
              </p:cNvPr>
              <p:cNvSpPr txBox="1"/>
              <p:nvPr/>
            </p:nvSpPr>
            <p:spPr>
              <a:xfrm>
                <a:off x="5186900" y="152748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90EE03E3-FD6C-4051-8CBA-3BF9DAD4F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900" y="1527480"/>
                <a:ext cx="123812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EDAE5F4B-A458-4CCB-95B7-515E677C2B77}"/>
                  </a:ext>
                </a:extLst>
              </p:cNvPr>
              <p:cNvSpPr/>
              <p:nvPr/>
            </p:nvSpPr>
            <p:spPr>
              <a:xfrm>
                <a:off x="7447723" y="113585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EDAE5F4B-A458-4CCB-95B7-515E677C2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23" y="1135856"/>
                <a:ext cx="1242263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線箭頭接點 89">
            <a:extLst>
              <a:ext uri="{FF2B5EF4-FFF2-40B4-BE49-F238E27FC236}">
                <a16:creationId xmlns:a16="http://schemas.microsoft.com/office/drawing/2014/main" id="{6660A893-4590-4B00-BA18-CD5CD70BCE18}"/>
              </a:ext>
            </a:extLst>
          </p:cNvPr>
          <p:cNvCxnSpPr>
            <a:cxnSpLocks/>
          </p:cNvCxnSpPr>
          <p:nvPr/>
        </p:nvCxnSpPr>
        <p:spPr>
          <a:xfrm flipV="1">
            <a:off x="7197656" y="2130820"/>
            <a:ext cx="51605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線箭頭接點 62">
            <a:extLst>
              <a:ext uri="{FF2B5EF4-FFF2-40B4-BE49-F238E27FC236}">
                <a16:creationId xmlns:a16="http://schemas.microsoft.com/office/drawing/2014/main" id="{24222176-BBD7-46C6-B751-7C873A241853}"/>
              </a:ext>
            </a:extLst>
          </p:cNvPr>
          <p:cNvCxnSpPr>
            <a:cxnSpLocks/>
          </p:cNvCxnSpPr>
          <p:nvPr/>
        </p:nvCxnSpPr>
        <p:spPr>
          <a:xfrm>
            <a:off x="1630388" y="2153606"/>
            <a:ext cx="46043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70">
            <a:extLst>
              <a:ext uri="{FF2B5EF4-FFF2-40B4-BE49-F238E27FC236}">
                <a16:creationId xmlns:a16="http://schemas.microsoft.com/office/drawing/2014/main" id="{EF3CD096-A6F9-4795-BDB5-F28EC7649F17}"/>
              </a:ext>
            </a:extLst>
          </p:cNvPr>
          <p:cNvCxnSpPr>
            <a:cxnSpLocks/>
          </p:cNvCxnSpPr>
          <p:nvPr/>
        </p:nvCxnSpPr>
        <p:spPr>
          <a:xfrm>
            <a:off x="1630388" y="4133284"/>
            <a:ext cx="43381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D8A19ADB-C4AB-4395-A1C8-8C265BD1B7B7}"/>
                  </a:ext>
                </a:extLst>
              </p:cNvPr>
              <p:cNvSpPr txBox="1"/>
              <p:nvPr/>
            </p:nvSpPr>
            <p:spPr>
              <a:xfrm>
                <a:off x="-34806" y="1861937"/>
                <a:ext cx="1136770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emperature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D8A19ADB-C4AB-4395-A1C8-8C265BD1B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06" y="1861937"/>
                <a:ext cx="1136770" cy="453137"/>
              </a:xfrm>
              <a:prstGeom prst="rect">
                <a:avLst/>
              </a:prstGeom>
              <a:blipFill>
                <a:blip r:embed="rId9"/>
                <a:stretch>
                  <a:fillRect l="-1070" r="-54011" b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A75969A1-18FA-42F4-9B1B-BC3A838AE6FB}"/>
                  </a:ext>
                </a:extLst>
              </p:cNvPr>
              <p:cNvSpPr txBox="1"/>
              <p:nvPr/>
            </p:nvSpPr>
            <p:spPr>
              <a:xfrm>
                <a:off x="39553" y="3720628"/>
                <a:ext cx="14105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kumimoji="1" lang="en-US" altLang="zh-TW" sz="2400" b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ensity</m:t>
                      </m:r>
                    </m:oMath>
                  </m:oMathPara>
                </a14:m>
                <a:endParaRPr kumimoji="1" lang="en-US" altLang="zh-TW" sz="2400" b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difference</m:t>
                      </m:r>
                    </m:oMath>
                  </m:oMathPara>
                </a14:m>
                <a:endParaRPr kumimoji="1" lang="en-US" altLang="zh-TW" sz="2400" b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A75969A1-18FA-42F4-9B1B-BC3A838AE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" y="3720628"/>
                <a:ext cx="1410528" cy="830997"/>
              </a:xfrm>
              <a:prstGeom prst="rect">
                <a:avLst/>
              </a:prstGeom>
              <a:blipFill>
                <a:blip r:embed="rId10"/>
                <a:stretch>
                  <a:fillRect l="-3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橢圓 127">
            <a:extLst>
              <a:ext uri="{FF2B5EF4-FFF2-40B4-BE49-F238E27FC236}">
                <a16:creationId xmlns:a16="http://schemas.microsoft.com/office/drawing/2014/main" id="{9FADDE59-28AA-4505-959F-C48E76E23170}"/>
              </a:ext>
            </a:extLst>
          </p:cNvPr>
          <p:cNvSpPr/>
          <p:nvPr/>
        </p:nvSpPr>
        <p:spPr>
          <a:xfrm>
            <a:off x="2078917" y="2823605"/>
            <a:ext cx="686789" cy="62466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0" name="直線箭頭接點 68">
            <a:extLst>
              <a:ext uri="{FF2B5EF4-FFF2-40B4-BE49-F238E27FC236}">
                <a16:creationId xmlns:a16="http://schemas.microsoft.com/office/drawing/2014/main" id="{424036C4-C2C6-43F0-B5DE-B518F0C2155C}"/>
              </a:ext>
            </a:extLst>
          </p:cNvPr>
          <p:cNvCxnSpPr>
            <a:cxnSpLocks/>
            <a:stCxn id="128" idx="6"/>
            <a:endCxn id="36" idx="2"/>
          </p:cNvCxnSpPr>
          <p:nvPr/>
        </p:nvCxnSpPr>
        <p:spPr>
          <a:xfrm flipV="1">
            <a:off x="2765706" y="2142689"/>
            <a:ext cx="405295" cy="99324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箭頭接點 68">
            <a:extLst>
              <a:ext uri="{FF2B5EF4-FFF2-40B4-BE49-F238E27FC236}">
                <a16:creationId xmlns:a16="http://schemas.microsoft.com/office/drawing/2014/main" id="{353801C7-313E-4DE1-A964-9A68B112B6DB}"/>
              </a:ext>
            </a:extLst>
          </p:cNvPr>
          <p:cNvCxnSpPr>
            <a:cxnSpLocks/>
            <a:stCxn id="128" idx="6"/>
            <a:endCxn id="39" idx="2"/>
          </p:cNvCxnSpPr>
          <p:nvPr/>
        </p:nvCxnSpPr>
        <p:spPr>
          <a:xfrm>
            <a:off x="2765706" y="3135937"/>
            <a:ext cx="378680" cy="9929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箭頭接點 68">
            <a:extLst>
              <a:ext uri="{FF2B5EF4-FFF2-40B4-BE49-F238E27FC236}">
                <a16:creationId xmlns:a16="http://schemas.microsoft.com/office/drawing/2014/main" id="{DCD00FDC-7586-4E29-97F7-344A9811D7CA}"/>
              </a:ext>
            </a:extLst>
          </p:cNvPr>
          <p:cNvCxnSpPr>
            <a:cxnSpLocks/>
            <a:stCxn id="128" idx="6"/>
            <a:endCxn id="97" idx="2"/>
          </p:cNvCxnSpPr>
          <p:nvPr/>
        </p:nvCxnSpPr>
        <p:spPr>
          <a:xfrm flipV="1">
            <a:off x="2765706" y="3130060"/>
            <a:ext cx="657961" cy="5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8E193FF-4A4B-48C5-B9CC-4C8AFBE77251}"/>
                  </a:ext>
                </a:extLst>
              </p:cNvPr>
              <p:cNvSpPr txBox="1"/>
              <p:nvPr/>
            </p:nvSpPr>
            <p:spPr>
              <a:xfrm>
                <a:off x="174823" y="2879862"/>
                <a:ext cx="1136770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Pressure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8E193FF-4A4B-48C5-B9CC-4C8AFBE77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3" y="2879862"/>
                <a:ext cx="1136770" cy="453137"/>
              </a:xfrm>
              <a:prstGeom prst="rect">
                <a:avLst/>
              </a:prstGeom>
              <a:blipFill>
                <a:blip r:embed="rId11"/>
                <a:stretch>
                  <a:fillRect l="-1613" r="-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直線箭頭接點 62">
            <a:extLst>
              <a:ext uri="{FF2B5EF4-FFF2-40B4-BE49-F238E27FC236}">
                <a16:creationId xmlns:a16="http://schemas.microsoft.com/office/drawing/2014/main" id="{BFD8A4F6-68B7-46A9-AFBA-3B3BC9144E7B}"/>
              </a:ext>
            </a:extLst>
          </p:cNvPr>
          <p:cNvCxnSpPr>
            <a:cxnSpLocks/>
          </p:cNvCxnSpPr>
          <p:nvPr/>
        </p:nvCxnSpPr>
        <p:spPr>
          <a:xfrm>
            <a:off x="1615676" y="3122993"/>
            <a:ext cx="46043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 148">
            <a:extLst>
              <a:ext uri="{FF2B5EF4-FFF2-40B4-BE49-F238E27FC236}">
                <a16:creationId xmlns:a16="http://schemas.microsoft.com/office/drawing/2014/main" id="{DE505B9A-D881-4460-8F88-2845B0873522}"/>
              </a:ext>
            </a:extLst>
          </p:cNvPr>
          <p:cNvSpPr/>
          <p:nvPr/>
        </p:nvSpPr>
        <p:spPr>
          <a:xfrm>
            <a:off x="10588966" y="947222"/>
            <a:ext cx="999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A369B03E-672C-47C3-A523-F50CF1C0ABB2}"/>
                  </a:ext>
                </a:extLst>
              </p:cNvPr>
              <p:cNvSpPr txBox="1"/>
              <p:nvPr/>
            </p:nvSpPr>
            <p:spPr>
              <a:xfrm>
                <a:off x="7626965" y="4730903"/>
                <a:ext cx="16406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8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800" i="1" baseline="-25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800" baseline="-25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zh-TW" sz="2800" b="0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800" i="1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kumimoji="1" lang="en-US" altLang="zh-TW" sz="2800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A369B03E-672C-47C3-A523-F50CF1C0A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965" y="4730903"/>
                <a:ext cx="1640642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3EE60D6C-B46D-409D-BDA6-C5D3F6557148}"/>
                  </a:ext>
                </a:extLst>
              </p:cNvPr>
              <p:cNvSpPr txBox="1"/>
              <p:nvPr/>
            </p:nvSpPr>
            <p:spPr>
              <a:xfrm>
                <a:off x="6414533" y="3964980"/>
                <a:ext cx="2319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800" b="0" i="1" dirty="0" smtClean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800" b="0" i="1" baseline="-25000" dirty="0" smtClean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2800" baseline="-25000" dirty="0" smtClean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= [</a:t>
                </a:r>
                <a:r>
                  <a:rPr kumimoji="1" lang="en-US" altLang="zh-TW" sz="28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34.59</a:t>
                </a:r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kumimoji="1"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3EE60D6C-B46D-409D-BDA6-C5D3F6557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533" y="3964980"/>
                <a:ext cx="2319866" cy="523220"/>
              </a:xfrm>
              <a:prstGeom prst="rect">
                <a:avLst/>
              </a:prstGeom>
              <a:blipFill>
                <a:blip r:embed="rId13"/>
                <a:stretch>
                  <a:fillRect l="-5249" t="-11628" r="-4987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59">
            <a:extLst>
              <a:ext uri="{FF2B5EF4-FFF2-40B4-BE49-F238E27FC236}">
                <a16:creationId xmlns:a16="http://schemas.microsoft.com/office/drawing/2014/main" id="{9F70CC05-83C6-4CA1-8821-2026CE0CA4A2}"/>
              </a:ext>
            </a:extLst>
          </p:cNvPr>
          <p:cNvCxnSpPr>
            <a:cxnSpLocks/>
          </p:cNvCxnSpPr>
          <p:nvPr/>
        </p:nvCxnSpPr>
        <p:spPr>
          <a:xfrm>
            <a:off x="7394932" y="4579978"/>
            <a:ext cx="9045" cy="7199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86203B02-7698-42AC-9224-62FE932821A5}"/>
                  </a:ext>
                </a:extLst>
              </p:cNvPr>
              <p:cNvSpPr txBox="1"/>
              <p:nvPr/>
            </p:nvSpPr>
            <p:spPr>
              <a:xfrm>
                <a:off x="6425029" y="5374543"/>
                <a:ext cx="24400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8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80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80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= [</a:t>
                </a:r>
                <a:r>
                  <a:rPr kumimoji="1"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34.59</a:t>
                </a:r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kumimoji="1"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86203B02-7698-42AC-9224-62FE9328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029" y="5374543"/>
                <a:ext cx="2440092" cy="523220"/>
              </a:xfrm>
              <a:prstGeom prst="rect">
                <a:avLst/>
              </a:prstGeom>
              <a:blipFill>
                <a:blip r:embed="rId14"/>
                <a:stretch>
                  <a:fillRect l="-5250" t="-12941" r="-4500" b="-3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箭頭接點 182">
            <a:extLst>
              <a:ext uri="{FF2B5EF4-FFF2-40B4-BE49-F238E27FC236}">
                <a16:creationId xmlns:a16="http://schemas.microsoft.com/office/drawing/2014/main" id="{73A1764C-9E33-4BAF-B1C5-60B3655CC190}"/>
              </a:ext>
            </a:extLst>
          </p:cNvPr>
          <p:cNvCxnSpPr>
            <a:cxnSpLocks/>
          </p:cNvCxnSpPr>
          <p:nvPr/>
        </p:nvCxnSpPr>
        <p:spPr>
          <a:xfrm flipH="1">
            <a:off x="9861308" y="2115671"/>
            <a:ext cx="672221" cy="6755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10A4C379-5326-4812-8D38-C7138C3DC1C5}"/>
              </a:ext>
            </a:extLst>
          </p:cNvPr>
          <p:cNvSpPr txBox="1"/>
          <p:nvPr/>
        </p:nvSpPr>
        <p:spPr>
          <a:xfrm>
            <a:off x="8848475" y="250530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CEFDE971-45D6-46B4-8822-1D60B5E63E7C}"/>
              </a:ext>
            </a:extLst>
          </p:cNvPr>
          <p:cNvSpPr txBox="1"/>
          <p:nvPr/>
        </p:nvSpPr>
        <p:spPr>
          <a:xfrm>
            <a:off x="10381011" y="250530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9C93416-74D1-4348-8350-44D4F590C6E0}"/>
              </a:ext>
            </a:extLst>
          </p:cNvPr>
          <p:cNvSpPr txBox="1"/>
          <p:nvPr/>
        </p:nvSpPr>
        <p:spPr>
          <a:xfrm>
            <a:off x="10533411" y="1540587"/>
            <a:ext cx="1133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Interfacial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Tension</a:t>
            </a:r>
          </a:p>
          <a:p>
            <a:pPr algn="ctr"/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99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A912EC-4105-4410-A646-BA13D0EB2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624" y="974850"/>
            <a:ext cx="9400847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3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F1B59CF-9D69-2A43-915D-63B32B1BC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99068"/>
              </p:ext>
            </p:extLst>
          </p:nvPr>
        </p:nvGraphicFramePr>
        <p:xfrm>
          <a:off x="100000" y="4340553"/>
          <a:ext cx="11992000" cy="2378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9575">
                  <a:extLst>
                    <a:ext uri="{9D8B030D-6E8A-4147-A177-3AD203B41FA5}">
                      <a16:colId xmlns:a16="http://schemas.microsoft.com/office/drawing/2014/main" val="3011282720"/>
                    </a:ext>
                  </a:extLst>
                </a:gridCol>
                <a:gridCol w="4778923">
                  <a:extLst>
                    <a:ext uri="{9D8B030D-6E8A-4147-A177-3AD203B41FA5}">
                      <a16:colId xmlns:a16="http://schemas.microsoft.com/office/drawing/2014/main" val="2398892646"/>
                    </a:ext>
                  </a:extLst>
                </a:gridCol>
                <a:gridCol w="4743502">
                  <a:extLst>
                    <a:ext uri="{9D8B030D-6E8A-4147-A177-3AD203B41FA5}">
                      <a16:colId xmlns:a16="http://schemas.microsoft.com/office/drawing/2014/main" val="3100680687"/>
                    </a:ext>
                  </a:extLst>
                </a:gridCol>
              </a:tblGrid>
              <a:tr h="6415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Categories = 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Multilabel Classification</a:t>
                      </a:r>
                      <a:endParaRPr lang="zh-TW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Multiclass Classification (Single Label)</a:t>
                      </a:r>
                      <a:endParaRPr lang="zh-TW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573499"/>
                  </a:ext>
                </a:extLst>
              </a:tr>
              <a:tr h="1629724">
                <a:tc>
                  <a:txBody>
                    <a:bodyPr/>
                    <a:lstStyle/>
                    <a:p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Assassin    [1 0 0 0 0 0]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Tank    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1 0 0 0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   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1 0 0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0 1 0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Fighter 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0 0 1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Marksman  [0 0 0 0 0 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51938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3A76B86-F398-40B3-AC6D-F8D413A820F4}"/>
              </a:ext>
            </a:extLst>
          </p:cNvPr>
          <p:cNvGrpSpPr/>
          <p:nvPr/>
        </p:nvGrpSpPr>
        <p:grpSpPr>
          <a:xfrm>
            <a:off x="7402625" y="5024576"/>
            <a:ext cx="4454814" cy="1694858"/>
            <a:chOff x="2760337" y="5024576"/>
            <a:chExt cx="4454814" cy="1694858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8A7A8E6-846F-234C-9449-084F15DF3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723" y="5024576"/>
              <a:ext cx="1120820" cy="139898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53CC063-FCF1-834F-BEFE-A6D49E5063CC}"/>
                </a:ext>
              </a:extLst>
            </p:cNvPr>
            <p:cNvSpPr/>
            <p:nvPr/>
          </p:nvSpPr>
          <p:spPr>
            <a:xfrm>
              <a:off x="2760337" y="6350102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 0 0]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72359C6-03AB-6C42-8FA8-247DAD21A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8750" y="5024576"/>
              <a:ext cx="1120820" cy="1398980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1219FCF-CE32-A24F-B541-B08D4B373589}"/>
                </a:ext>
              </a:extLst>
            </p:cNvPr>
            <p:cNvSpPr/>
            <p:nvPr/>
          </p:nvSpPr>
          <p:spPr>
            <a:xfrm>
              <a:off x="4329364" y="6350102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0]</a:t>
              </a:r>
              <a:endPara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DE53090-EF0B-A34B-840A-76417C60A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4945" y="5024576"/>
              <a:ext cx="1120820" cy="1398980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B8D5BE1-B2D7-4740-89D3-1ABB688BF8DC}"/>
                </a:ext>
              </a:extLst>
            </p:cNvPr>
            <p:cNvSpPr/>
            <p:nvPr/>
          </p:nvSpPr>
          <p:spPr>
            <a:xfrm>
              <a:off x="5895559" y="6350102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0 0 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lang="zh-TW" altLang="en-US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8AA8E2FF-0384-4805-8221-A7F2B2CC5047}"/>
              </a:ext>
            </a:extLst>
          </p:cNvPr>
          <p:cNvGrpSpPr/>
          <p:nvPr/>
        </p:nvGrpSpPr>
        <p:grpSpPr>
          <a:xfrm>
            <a:off x="2803426" y="5020258"/>
            <a:ext cx="4451982" cy="1697359"/>
            <a:chOff x="7461754" y="5020258"/>
            <a:chExt cx="4451982" cy="1697359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777E773-F413-644A-B8D8-BF85C81DF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1140" y="5020258"/>
              <a:ext cx="1120820" cy="139898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ED0A8AD-E909-8D44-95C9-E881CC666E16}"/>
                </a:ext>
              </a:extLst>
            </p:cNvPr>
            <p:cNvSpPr/>
            <p:nvPr/>
          </p:nvSpPr>
          <p:spPr>
            <a:xfrm>
              <a:off x="7461754" y="6348285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0]</a:t>
              </a:r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ABA9E0-9873-D04F-997E-E530E822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7335" y="5024576"/>
              <a:ext cx="1120820" cy="139898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B605050-47A8-6B48-97DC-AE4F8C0C9786}"/>
                </a:ext>
              </a:extLst>
            </p:cNvPr>
            <p:cNvSpPr/>
            <p:nvPr/>
          </p:nvSpPr>
          <p:spPr>
            <a:xfrm>
              <a:off x="9027949" y="6348285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CF122DA-CCB7-3A40-9968-0D26B700D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93530" y="5020258"/>
              <a:ext cx="1120820" cy="139898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C91D89B-1831-0746-9F2B-A3587ACC8277}"/>
                </a:ext>
              </a:extLst>
            </p:cNvPr>
            <p:cNvSpPr/>
            <p:nvPr/>
          </p:nvSpPr>
          <p:spPr>
            <a:xfrm>
              <a:off x="10594144" y="6348285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0]</a:t>
              </a:r>
            </a:p>
          </p:txBody>
        </p:sp>
      </p:grp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983D678E-4D0C-5F47-9D0F-5AE39A0F2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683481"/>
              </p:ext>
            </p:extLst>
          </p:nvPr>
        </p:nvGraphicFramePr>
        <p:xfrm>
          <a:off x="7376118" y="1361454"/>
          <a:ext cx="4507828" cy="1975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6960">
                  <a:extLst>
                    <a:ext uri="{9D8B030D-6E8A-4147-A177-3AD203B41FA5}">
                      <a16:colId xmlns:a16="http://schemas.microsoft.com/office/drawing/2014/main" val="549614125"/>
                    </a:ext>
                  </a:extLst>
                </a:gridCol>
                <a:gridCol w="2980868">
                  <a:extLst>
                    <a:ext uri="{9D8B030D-6E8A-4147-A177-3AD203B41FA5}">
                      <a16:colId xmlns:a16="http://schemas.microsoft.com/office/drawing/2014/main" val="1932590339"/>
                    </a:ext>
                  </a:extLst>
                </a:gridCol>
              </a:tblGrid>
              <a:tr h="404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Categories = 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Classification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800237"/>
                  </a:ext>
                </a:extLst>
              </a:tr>
              <a:tr h="157120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 [1]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[0]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019132"/>
                  </a:ext>
                </a:extLst>
              </a:tr>
            </a:tbl>
          </a:graphicData>
        </a:graphic>
      </p:graphicFrame>
      <p:pic>
        <p:nvPicPr>
          <p:cNvPr id="31" name="圖片 30">
            <a:extLst>
              <a:ext uri="{FF2B5EF4-FFF2-40B4-BE49-F238E27FC236}">
                <a16:creationId xmlns:a16="http://schemas.microsoft.com/office/drawing/2014/main" id="{29CEA9DB-5A2D-5844-AA87-EA2442634B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348" r="66416"/>
          <a:stretch/>
        </p:blipFill>
        <p:spPr>
          <a:xfrm>
            <a:off x="9027949" y="1934417"/>
            <a:ext cx="1236245" cy="1032867"/>
          </a:xfrm>
          <a:prstGeom prst="rect">
            <a:avLst/>
          </a:prstGeom>
        </p:spPr>
      </p:pic>
      <p:pic>
        <p:nvPicPr>
          <p:cNvPr id="21" name="Picture 2" descr="COVID-19 全球即時疫情地圖| COVID-19 Global Dashboard by Taiwan">
            <a:extLst>
              <a:ext uri="{FF2B5EF4-FFF2-40B4-BE49-F238E27FC236}">
                <a16:creationId xmlns:a16="http://schemas.microsoft.com/office/drawing/2014/main" id="{D154B211-A34F-45E1-9D2D-35BEA62A9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702" y="1934416"/>
            <a:ext cx="1236245" cy="10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6B14AE8-139C-46F5-B1DC-7A0B05D8C84D}"/>
              </a:ext>
            </a:extLst>
          </p:cNvPr>
          <p:cNvSpPr/>
          <p:nvPr/>
        </p:nvSpPr>
        <p:spPr>
          <a:xfrm>
            <a:off x="100000" y="166289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Multi-Label Classification Problem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right answer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Non-exclusive outputs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 Problem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right answer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Mutually exclusive outputs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5140EEE-A048-40A6-B52C-800C06CF4C1D}"/>
              </a:ext>
            </a:extLst>
          </p:cNvPr>
          <p:cNvSpPr/>
          <p:nvPr/>
        </p:nvSpPr>
        <p:spPr>
          <a:xfrm>
            <a:off x="9419086" y="2929649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EE48845-BF61-4253-8ECC-9E0E1417B620}"/>
              </a:ext>
            </a:extLst>
          </p:cNvPr>
          <p:cNvSpPr/>
          <p:nvPr/>
        </p:nvSpPr>
        <p:spPr>
          <a:xfrm>
            <a:off x="10847085" y="292761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2097E7-48F7-42EB-9896-C47335BAE902}"/>
              </a:ext>
            </a:extLst>
          </p:cNvPr>
          <p:cNvSpPr/>
          <p:nvPr/>
        </p:nvSpPr>
        <p:spPr>
          <a:xfrm>
            <a:off x="100000" y="78808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en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Problem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right answer</a:t>
            </a:r>
          </a:p>
        </p:txBody>
      </p:sp>
    </p:spTree>
    <p:extLst>
      <p:ext uri="{BB962C8B-B14F-4D97-AF65-F5344CB8AC3E}">
        <p14:creationId xmlns:p14="http://schemas.microsoft.com/office/powerpoint/2010/main" val="269147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1" t="27607" r="59814" b="69893"/>
          <a:stretch/>
        </p:blipFill>
        <p:spPr>
          <a:xfrm>
            <a:off x="9026412" y="3815323"/>
            <a:ext cx="1951463" cy="47467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2" t="46666" r="58659" b="50407"/>
          <a:stretch/>
        </p:blipFill>
        <p:spPr>
          <a:xfrm>
            <a:off x="9026412" y="2385825"/>
            <a:ext cx="1951463" cy="474680"/>
          </a:xfrm>
          <a:prstGeom prst="rect">
            <a:avLst/>
          </a:prstGeom>
        </p:spPr>
      </p:pic>
      <p:sp>
        <p:nvSpPr>
          <p:cNvPr id="322" name="矩形 321">
            <a:extLst>
              <a:ext uri="{FF2B5EF4-FFF2-40B4-BE49-F238E27FC236}">
                <a16:creationId xmlns:a16="http://schemas.microsoft.com/office/drawing/2014/main" id="{17286436-1E40-E440-B4F8-95E5E494A6D3}"/>
              </a:ext>
            </a:extLst>
          </p:cNvPr>
          <p:cNvSpPr/>
          <p:nvPr/>
        </p:nvSpPr>
        <p:spPr>
          <a:xfrm>
            <a:off x="8370125" y="1521865"/>
            <a:ext cx="3264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points lost?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D1679A97-81A6-D340-BFD6-3C7ADD350FB7}"/>
              </a:ext>
            </a:extLst>
          </p:cNvPr>
          <p:cNvSpPr/>
          <p:nvPr/>
        </p:nvSpPr>
        <p:spPr>
          <a:xfrm>
            <a:off x="11172701" y="2278126"/>
            <a:ext cx="7831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243FD798-3C27-374E-B9DB-0E0D2946EA58}"/>
              </a:ext>
            </a:extLst>
          </p:cNvPr>
          <p:cNvSpPr/>
          <p:nvPr/>
        </p:nvSpPr>
        <p:spPr>
          <a:xfrm>
            <a:off x="11277600" y="3717229"/>
            <a:ext cx="686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C54BA711-93C5-E649-AE2C-E07FA977901A}"/>
              </a:ext>
            </a:extLst>
          </p:cNvPr>
          <p:cNvSpPr/>
          <p:nvPr/>
        </p:nvSpPr>
        <p:spPr>
          <a:xfrm>
            <a:off x="9765779" y="3046763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矩形 358">
            <a:extLst>
              <a:ext uri="{FF2B5EF4-FFF2-40B4-BE49-F238E27FC236}">
                <a16:creationId xmlns:a16="http://schemas.microsoft.com/office/drawing/2014/main" id="{127BCDCE-9D65-944B-B4C9-4145576076C3}"/>
              </a:ext>
            </a:extLst>
          </p:cNvPr>
          <p:cNvSpPr/>
          <p:nvPr/>
        </p:nvSpPr>
        <p:spPr>
          <a:xfrm flipV="1">
            <a:off x="9820894" y="2475774"/>
            <a:ext cx="1095649" cy="1800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52" name="群組 451">
            <a:extLst>
              <a:ext uri="{FF2B5EF4-FFF2-40B4-BE49-F238E27FC236}">
                <a16:creationId xmlns:a16="http://schemas.microsoft.com/office/drawing/2014/main" id="{B450099A-B5D0-BE4B-BDBE-7288336B8FB3}"/>
              </a:ext>
            </a:extLst>
          </p:cNvPr>
          <p:cNvGrpSpPr/>
          <p:nvPr/>
        </p:nvGrpSpPr>
        <p:grpSpPr>
          <a:xfrm>
            <a:off x="866898" y="840927"/>
            <a:ext cx="7628861" cy="5904258"/>
            <a:chOff x="546130" y="840926"/>
            <a:chExt cx="7949630" cy="657773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12" t="56911" r="57899" b="35444"/>
            <a:stretch/>
          </p:blipFill>
          <p:spPr>
            <a:xfrm>
              <a:off x="575960" y="3228051"/>
              <a:ext cx="1229979" cy="52424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89" t="62602" r="61220" b="30366"/>
            <a:stretch/>
          </p:blipFill>
          <p:spPr>
            <a:xfrm>
              <a:off x="728175" y="2082753"/>
              <a:ext cx="925551" cy="482261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61301" r="61310" b="32307"/>
            <a:stretch/>
          </p:blipFill>
          <p:spPr>
            <a:xfrm>
              <a:off x="735561" y="1533775"/>
              <a:ext cx="880946" cy="4383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5" t="55935" r="58258" b="37113"/>
            <a:stretch/>
          </p:blipFill>
          <p:spPr>
            <a:xfrm>
              <a:off x="563879" y="3856817"/>
              <a:ext cx="1242060" cy="476781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69594" r="58418" b="23964"/>
            <a:stretch/>
          </p:blipFill>
          <p:spPr>
            <a:xfrm>
              <a:off x="560255" y="2675617"/>
              <a:ext cx="1233603" cy="441831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1" t="63740" r="58386" b="29431"/>
            <a:stretch/>
          </p:blipFill>
          <p:spPr>
            <a:xfrm>
              <a:off x="546130" y="4438124"/>
              <a:ext cx="1259809" cy="468323"/>
            </a:xfrm>
            <a:prstGeom prst="rect">
              <a:avLst/>
            </a:prstGeom>
          </p:spPr>
        </p:pic>
        <p:pic>
          <p:nvPicPr>
            <p:cNvPr id="17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46" t="52202" r="14776" b="13033"/>
            <a:stretch/>
          </p:blipFill>
          <p:spPr bwMode="auto">
            <a:xfrm>
              <a:off x="931007" y="6878663"/>
              <a:ext cx="47708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99" t="6309" r="40914" b="59938"/>
            <a:stretch/>
          </p:blipFill>
          <p:spPr bwMode="auto">
            <a:xfrm>
              <a:off x="936340" y="4938851"/>
              <a:ext cx="486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93" t="52219" r="40850" b="13353"/>
            <a:stretch/>
          </p:blipFill>
          <p:spPr bwMode="auto">
            <a:xfrm>
              <a:off x="923375" y="6232059"/>
              <a:ext cx="492353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53327" r="67174" b="13596"/>
            <a:stretch/>
          </p:blipFill>
          <p:spPr bwMode="auto">
            <a:xfrm>
              <a:off x="936340" y="5585455"/>
              <a:ext cx="479388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973018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154393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211194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267577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331526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3892341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4461221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5107825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575442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640103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101220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154393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575442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640103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9107D3F1-A7D7-1843-A01C-AC8759B55FBF}"/>
                </a:ext>
              </a:extLst>
            </p:cNvPr>
            <p:cNvSpPr/>
            <p:nvPr/>
          </p:nvSpPr>
          <p:spPr>
            <a:xfrm>
              <a:off x="8135760" y="359578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1D89C5AD-BD29-E24F-A5CB-9CCDED55C40A}"/>
                </a:ext>
              </a:extLst>
            </p:cNvPr>
            <p:cNvSpPr/>
            <p:nvPr/>
          </p:nvSpPr>
          <p:spPr>
            <a:xfrm>
              <a:off x="4349185" y="2068766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E0283CAE-023B-FF44-8343-324C8B4636D0}"/>
                </a:ext>
              </a:extLst>
            </p:cNvPr>
            <p:cNvSpPr/>
            <p:nvPr/>
          </p:nvSpPr>
          <p:spPr>
            <a:xfrm>
              <a:off x="4347206" y="233992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9E010FF0-2988-3241-B0DA-D3CFE71119BE}"/>
                </a:ext>
              </a:extLst>
            </p:cNvPr>
            <p:cNvSpPr/>
            <p:nvPr/>
          </p:nvSpPr>
          <p:spPr>
            <a:xfrm>
              <a:off x="4358066" y="261296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179B2CEA-0D4F-3249-BABC-1ADA04D4D0FB}"/>
                </a:ext>
              </a:extLst>
            </p:cNvPr>
            <p:cNvSpPr/>
            <p:nvPr/>
          </p:nvSpPr>
          <p:spPr>
            <a:xfrm>
              <a:off x="4358066" y="288291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6BC75A46-E464-604C-ADEA-30565F07E538}"/>
                </a:ext>
              </a:extLst>
            </p:cNvPr>
            <p:cNvSpPr/>
            <p:nvPr/>
          </p:nvSpPr>
          <p:spPr>
            <a:xfrm>
              <a:off x="4360045" y="316118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477E7E0F-7426-3840-990C-0E8D17FF87C7}"/>
                </a:ext>
              </a:extLst>
            </p:cNvPr>
            <p:cNvSpPr/>
            <p:nvPr/>
          </p:nvSpPr>
          <p:spPr>
            <a:xfrm>
              <a:off x="4358066" y="343233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FD63C89B-A260-AE41-BE04-9226EAFE7579}"/>
                </a:ext>
              </a:extLst>
            </p:cNvPr>
            <p:cNvSpPr/>
            <p:nvPr/>
          </p:nvSpPr>
          <p:spPr>
            <a:xfrm>
              <a:off x="4368926" y="370538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CFF3AB1D-A41B-ED45-BFF0-7C7CD84FB7A5}"/>
                </a:ext>
              </a:extLst>
            </p:cNvPr>
            <p:cNvSpPr/>
            <p:nvPr/>
          </p:nvSpPr>
          <p:spPr>
            <a:xfrm>
              <a:off x="4368926" y="397533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0DB135B0-AEE2-D04F-9C58-A85B61BA9744}"/>
                </a:ext>
              </a:extLst>
            </p:cNvPr>
            <p:cNvSpPr/>
            <p:nvPr/>
          </p:nvSpPr>
          <p:spPr>
            <a:xfrm>
              <a:off x="4368926" y="4279801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C479ADE2-F0D7-6C4D-A903-6BF135348CAE}"/>
                </a:ext>
              </a:extLst>
            </p:cNvPr>
            <p:cNvSpPr/>
            <p:nvPr/>
          </p:nvSpPr>
          <p:spPr>
            <a:xfrm>
              <a:off x="4366947" y="455095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DE65EA6B-F5CF-1544-93FB-A1C20968188C}"/>
                </a:ext>
              </a:extLst>
            </p:cNvPr>
            <p:cNvSpPr/>
            <p:nvPr/>
          </p:nvSpPr>
          <p:spPr>
            <a:xfrm>
              <a:off x="4377807" y="482399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0335C62-1F34-FD41-9DFB-33756DE3F07A}"/>
                </a:ext>
              </a:extLst>
            </p:cNvPr>
            <p:cNvSpPr/>
            <p:nvPr/>
          </p:nvSpPr>
          <p:spPr>
            <a:xfrm>
              <a:off x="4377807" y="509394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559EA690-0555-504A-B6DE-49F62C94E309}"/>
                </a:ext>
              </a:extLst>
            </p:cNvPr>
            <p:cNvSpPr/>
            <p:nvPr/>
          </p:nvSpPr>
          <p:spPr>
            <a:xfrm>
              <a:off x="4379786" y="537221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4C8F7EF2-47BD-9140-99FB-E375C16B9E00}"/>
                </a:ext>
              </a:extLst>
            </p:cNvPr>
            <p:cNvSpPr/>
            <p:nvPr/>
          </p:nvSpPr>
          <p:spPr>
            <a:xfrm>
              <a:off x="6339635" y="102619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0BBE9847-C503-5447-95FA-A023003B40F5}"/>
                </a:ext>
              </a:extLst>
            </p:cNvPr>
            <p:cNvSpPr/>
            <p:nvPr/>
          </p:nvSpPr>
          <p:spPr>
            <a:xfrm>
              <a:off x="6339635" y="155792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0B54B79A-8469-6147-B7EA-E9856FB70154}"/>
                </a:ext>
              </a:extLst>
            </p:cNvPr>
            <p:cNvSpPr/>
            <p:nvPr/>
          </p:nvSpPr>
          <p:spPr>
            <a:xfrm>
              <a:off x="6339635" y="576841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DADF9B05-AAAD-0543-8756-E873155F710F}"/>
                </a:ext>
              </a:extLst>
            </p:cNvPr>
            <p:cNvSpPr/>
            <p:nvPr/>
          </p:nvSpPr>
          <p:spPr>
            <a:xfrm>
              <a:off x="6339635" y="641502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7F28083F-8545-9648-83F9-0509995B6BD0}"/>
                </a:ext>
              </a:extLst>
            </p:cNvPr>
            <p:cNvSpPr/>
            <p:nvPr/>
          </p:nvSpPr>
          <p:spPr>
            <a:xfrm>
              <a:off x="6429635" y="208275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AC2BAD74-31EB-2148-9F9E-B75C86915F7E}"/>
                </a:ext>
              </a:extLst>
            </p:cNvPr>
            <p:cNvSpPr/>
            <p:nvPr/>
          </p:nvSpPr>
          <p:spPr>
            <a:xfrm>
              <a:off x="6427656" y="235390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A1BBDFB4-0998-CD49-A436-29F8F46ABF25}"/>
                </a:ext>
              </a:extLst>
            </p:cNvPr>
            <p:cNvSpPr/>
            <p:nvPr/>
          </p:nvSpPr>
          <p:spPr>
            <a:xfrm>
              <a:off x="6438516" y="262695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89AECFBF-09C5-424A-9721-FC0BAD5026E6}"/>
                </a:ext>
              </a:extLst>
            </p:cNvPr>
            <p:cNvSpPr/>
            <p:nvPr/>
          </p:nvSpPr>
          <p:spPr>
            <a:xfrm>
              <a:off x="6438516" y="289690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72E3F84A-FC96-BC42-A178-E53EC2590E3B}"/>
                </a:ext>
              </a:extLst>
            </p:cNvPr>
            <p:cNvSpPr/>
            <p:nvPr/>
          </p:nvSpPr>
          <p:spPr>
            <a:xfrm>
              <a:off x="6440495" y="317517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BE471D2E-18FB-EE40-9B60-731274FF0058}"/>
                </a:ext>
              </a:extLst>
            </p:cNvPr>
            <p:cNvSpPr/>
            <p:nvPr/>
          </p:nvSpPr>
          <p:spPr>
            <a:xfrm>
              <a:off x="6438516" y="3446324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ED1F87A7-B0B9-B84B-9CCF-A31A443A2690}"/>
                </a:ext>
              </a:extLst>
            </p:cNvPr>
            <p:cNvSpPr/>
            <p:nvPr/>
          </p:nvSpPr>
          <p:spPr>
            <a:xfrm>
              <a:off x="6449376" y="371936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99CB53D2-872A-F347-B061-965C2A95B26A}"/>
                </a:ext>
              </a:extLst>
            </p:cNvPr>
            <p:cNvSpPr/>
            <p:nvPr/>
          </p:nvSpPr>
          <p:spPr>
            <a:xfrm>
              <a:off x="6449376" y="398931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783DB670-B076-074E-A913-9D22987E6E0D}"/>
                </a:ext>
              </a:extLst>
            </p:cNvPr>
            <p:cNvSpPr/>
            <p:nvPr/>
          </p:nvSpPr>
          <p:spPr>
            <a:xfrm>
              <a:off x="6449376" y="429378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C9093F76-BFE8-704C-BC80-FE903CDB6B41}"/>
                </a:ext>
              </a:extLst>
            </p:cNvPr>
            <p:cNvSpPr/>
            <p:nvPr/>
          </p:nvSpPr>
          <p:spPr>
            <a:xfrm>
              <a:off x="6447397" y="4564942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A76E86AE-66F6-CB46-BB75-DBEBA81BD8AD}"/>
                </a:ext>
              </a:extLst>
            </p:cNvPr>
            <p:cNvSpPr/>
            <p:nvPr/>
          </p:nvSpPr>
          <p:spPr>
            <a:xfrm>
              <a:off x="6458257" y="483798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21BEA362-AEAE-0A47-8851-D9110AD6F6CF}"/>
                </a:ext>
              </a:extLst>
            </p:cNvPr>
            <p:cNvSpPr/>
            <p:nvPr/>
          </p:nvSpPr>
          <p:spPr>
            <a:xfrm>
              <a:off x="6458257" y="510793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6D564887-A8EA-7F42-96CF-BCBD0325A89C}"/>
                </a:ext>
              </a:extLst>
            </p:cNvPr>
            <p:cNvSpPr/>
            <p:nvPr/>
          </p:nvSpPr>
          <p:spPr>
            <a:xfrm>
              <a:off x="6460236" y="538620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6" name="直線箭頭接點 75">
              <a:extLst>
                <a:ext uri="{FF2B5EF4-FFF2-40B4-BE49-F238E27FC236}">
                  <a16:creationId xmlns:a16="http://schemas.microsoft.com/office/drawing/2014/main" id="{13658B60-95FF-4D4D-9686-EC81F69BDBCA}"/>
                </a:ext>
              </a:extLst>
            </p:cNvPr>
            <p:cNvCxnSpPr>
              <a:cxnSpLocks/>
              <a:stCxn id="21" idx="6"/>
              <a:endCxn id="38" idx="2"/>
            </p:cNvCxnSpPr>
            <p:nvPr/>
          </p:nvCxnSpPr>
          <p:spPr>
            <a:xfrm>
              <a:off x="2657356" y="1153018"/>
              <a:ext cx="1601829" cy="39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箭頭接點 76">
              <a:extLst>
                <a:ext uri="{FF2B5EF4-FFF2-40B4-BE49-F238E27FC236}">
                  <a16:creationId xmlns:a16="http://schemas.microsoft.com/office/drawing/2014/main" id="{74BA848D-5E6C-9342-A7C9-B6B4F132C729}"/>
                </a:ext>
              </a:extLst>
            </p:cNvPr>
            <p:cNvCxnSpPr>
              <a:cxnSpLocks/>
              <a:stCxn id="21" idx="6"/>
              <a:endCxn id="39" idx="2"/>
            </p:cNvCxnSpPr>
            <p:nvPr/>
          </p:nvCxnSpPr>
          <p:spPr>
            <a:xfrm>
              <a:off x="2657356" y="1153018"/>
              <a:ext cx="1601829" cy="5709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7A921ECB-8D63-A14C-8B45-01514C07E01B}"/>
                </a:ext>
              </a:extLst>
            </p:cNvPr>
            <p:cNvCxnSpPr>
              <a:cxnSpLocks/>
              <a:stCxn id="21" idx="6"/>
              <a:endCxn id="40" idx="2"/>
            </p:cNvCxnSpPr>
            <p:nvPr/>
          </p:nvCxnSpPr>
          <p:spPr>
            <a:xfrm>
              <a:off x="2657356" y="1153018"/>
              <a:ext cx="1601829" cy="4781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78">
              <a:extLst>
                <a:ext uri="{FF2B5EF4-FFF2-40B4-BE49-F238E27FC236}">
                  <a16:creationId xmlns:a16="http://schemas.microsoft.com/office/drawing/2014/main" id="{9F8EFD8C-48F4-B740-8474-C14A802C461A}"/>
                </a:ext>
              </a:extLst>
            </p:cNvPr>
            <p:cNvCxnSpPr>
              <a:cxnSpLocks/>
              <a:stCxn id="21" idx="6"/>
              <a:endCxn id="41" idx="2"/>
            </p:cNvCxnSpPr>
            <p:nvPr/>
          </p:nvCxnSpPr>
          <p:spPr>
            <a:xfrm>
              <a:off x="2657356" y="1153018"/>
              <a:ext cx="1601829" cy="5428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9">
              <a:extLst>
                <a:ext uri="{FF2B5EF4-FFF2-40B4-BE49-F238E27FC236}">
                  <a16:creationId xmlns:a16="http://schemas.microsoft.com/office/drawing/2014/main" id="{A58FC103-FB3E-D04F-B0F7-FB16F468BC71}"/>
                </a:ext>
              </a:extLst>
            </p:cNvPr>
            <p:cNvCxnSpPr>
              <a:cxnSpLocks/>
              <a:stCxn id="29" idx="6"/>
              <a:endCxn id="38" idx="2"/>
            </p:cNvCxnSpPr>
            <p:nvPr/>
          </p:nvCxnSpPr>
          <p:spPr>
            <a:xfrm flipV="1">
              <a:off x="2660722" y="1192206"/>
              <a:ext cx="1598463" cy="531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>
              <a:extLst>
                <a:ext uri="{FF2B5EF4-FFF2-40B4-BE49-F238E27FC236}">
                  <a16:creationId xmlns:a16="http://schemas.microsoft.com/office/drawing/2014/main" id="{AD4CBFD3-F831-434B-B0BA-C9508655C534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>
              <a:off x="2660722" y="1723939"/>
              <a:ext cx="15984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532950E5-102E-DA4E-A4D7-6B169FAB7B58}"/>
                </a:ext>
              </a:extLst>
            </p:cNvPr>
            <p:cNvCxnSpPr>
              <a:cxnSpLocks/>
              <a:stCxn id="29" idx="6"/>
              <a:endCxn id="40" idx="2"/>
            </p:cNvCxnSpPr>
            <p:nvPr/>
          </p:nvCxnSpPr>
          <p:spPr>
            <a:xfrm>
              <a:off x="2660722" y="1723939"/>
              <a:ext cx="1598463" cy="42104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>
              <a:extLst>
                <a:ext uri="{FF2B5EF4-FFF2-40B4-BE49-F238E27FC236}">
                  <a16:creationId xmlns:a16="http://schemas.microsoft.com/office/drawing/2014/main" id="{3DD56F86-25B8-8B43-A7D3-9B95C39367A8}"/>
                </a:ext>
              </a:extLst>
            </p:cNvPr>
            <p:cNvCxnSpPr>
              <a:cxnSpLocks/>
              <a:stCxn id="29" idx="6"/>
              <a:endCxn id="41" idx="2"/>
            </p:cNvCxnSpPr>
            <p:nvPr/>
          </p:nvCxnSpPr>
          <p:spPr>
            <a:xfrm>
              <a:off x="2660722" y="1723939"/>
              <a:ext cx="1598463" cy="48570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F8C5FB3F-AC83-1F47-8A0D-7CE0A81C1C5C}"/>
                </a:ext>
              </a:extLst>
            </p:cNvPr>
            <p:cNvCxnSpPr>
              <a:cxnSpLocks/>
              <a:stCxn id="30" idx="6"/>
              <a:endCxn id="38" idx="2"/>
            </p:cNvCxnSpPr>
            <p:nvPr/>
          </p:nvCxnSpPr>
          <p:spPr>
            <a:xfrm flipV="1">
              <a:off x="2657356" y="1192206"/>
              <a:ext cx="1601829" cy="10997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83D5BE36-0433-5942-A197-5A5244956F7A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 flipV="1">
              <a:off x="2657356" y="1723939"/>
              <a:ext cx="1601829" cy="5680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>
              <a:extLst>
                <a:ext uri="{FF2B5EF4-FFF2-40B4-BE49-F238E27FC236}">
                  <a16:creationId xmlns:a16="http://schemas.microsoft.com/office/drawing/2014/main" id="{B2E1A2B0-6CA3-6D49-A159-EA4D88209EE3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>
              <a:off x="2657356" y="2291940"/>
              <a:ext cx="1601829" cy="3642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7">
              <a:extLst>
                <a:ext uri="{FF2B5EF4-FFF2-40B4-BE49-F238E27FC236}">
                  <a16:creationId xmlns:a16="http://schemas.microsoft.com/office/drawing/2014/main" id="{5C08FD4A-691A-3F44-8558-9C86DA371E39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>
              <a:off x="2657356" y="2291940"/>
              <a:ext cx="1601829" cy="3642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0C2383C4-966E-D444-BD10-89C041CDF858}"/>
                </a:ext>
              </a:extLst>
            </p:cNvPr>
            <p:cNvCxnSpPr>
              <a:cxnSpLocks/>
              <a:stCxn id="30" idx="6"/>
              <a:endCxn id="41" idx="2"/>
            </p:cNvCxnSpPr>
            <p:nvPr/>
          </p:nvCxnSpPr>
          <p:spPr>
            <a:xfrm>
              <a:off x="2657356" y="2291940"/>
              <a:ext cx="1601829" cy="42890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箭頭接點 103">
              <a:extLst>
                <a:ext uri="{FF2B5EF4-FFF2-40B4-BE49-F238E27FC236}">
                  <a16:creationId xmlns:a16="http://schemas.microsoft.com/office/drawing/2014/main" id="{899DE0C6-5507-A247-8F5C-70A1AA2B69F0}"/>
                </a:ext>
              </a:extLst>
            </p:cNvPr>
            <p:cNvCxnSpPr>
              <a:cxnSpLocks/>
              <a:stCxn id="31" idx="6"/>
              <a:endCxn id="38" idx="2"/>
            </p:cNvCxnSpPr>
            <p:nvPr/>
          </p:nvCxnSpPr>
          <p:spPr>
            <a:xfrm flipV="1">
              <a:off x="2660722" y="1192206"/>
              <a:ext cx="1598463" cy="166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箭頭接點 106">
              <a:extLst>
                <a:ext uri="{FF2B5EF4-FFF2-40B4-BE49-F238E27FC236}">
                  <a16:creationId xmlns:a16="http://schemas.microsoft.com/office/drawing/2014/main" id="{A27D3CC7-1386-EF4A-989D-2E53BF2D7DBB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 flipV="1">
              <a:off x="2660722" y="1723939"/>
              <a:ext cx="1598463" cy="11318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箭頭接點 109">
              <a:extLst>
                <a:ext uri="{FF2B5EF4-FFF2-40B4-BE49-F238E27FC236}">
                  <a16:creationId xmlns:a16="http://schemas.microsoft.com/office/drawing/2014/main" id="{4F6A951C-0F28-714A-BFD5-DA85F5399999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2660722" y="2855770"/>
              <a:ext cx="1598463" cy="30786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>
              <a:extLst>
                <a:ext uri="{FF2B5EF4-FFF2-40B4-BE49-F238E27FC236}">
                  <a16:creationId xmlns:a16="http://schemas.microsoft.com/office/drawing/2014/main" id="{FCF7ADDA-A8E7-254A-A215-95F142431F3D}"/>
                </a:ext>
              </a:extLst>
            </p:cNvPr>
            <p:cNvCxnSpPr>
              <a:cxnSpLocks/>
              <a:stCxn id="31" idx="6"/>
              <a:endCxn id="41" idx="2"/>
            </p:cNvCxnSpPr>
            <p:nvPr/>
          </p:nvCxnSpPr>
          <p:spPr>
            <a:xfrm>
              <a:off x="2660722" y="2855770"/>
              <a:ext cx="1598463" cy="3725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箭頭接點 115">
              <a:extLst>
                <a:ext uri="{FF2B5EF4-FFF2-40B4-BE49-F238E27FC236}">
                  <a16:creationId xmlns:a16="http://schemas.microsoft.com/office/drawing/2014/main" id="{6836EBB8-9188-B24D-819E-667D3E7B5F2F}"/>
                </a:ext>
              </a:extLst>
            </p:cNvPr>
            <p:cNvCxnSpPr>
              <a:cxnSpLocks/>
              <a:stCxn id="32" idx="6"/>
              <a:endCxn id="38" idx="2"/>
            </p:cNvCxnSpPr>
            <p:nvPr/>
          </p:nvCxnSpPr>
          <p:spPr>
            <a:xfrm flipV="1">
              <a:off x="2660722" y="1192206"/>
              <a:ext cx="1598463" cy="2303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箭頭接點 118">
              <a:extLst>
                <a:ext uri="{FF2B5EF4-FFF2-40B4-BE49-F238E27FC236}">
                  <a16:creationId xmlns:a16="http://schemas.microsoft.com/office/drawing/2014/main" id="{B430608A-33C5-1344-AB90-2D0D7EE03D4A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2660722" y="1723939"/>
              <a:ext cx="1598463" cy="17713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箭頭接點 121">
              <a:extLst>
                <a:ext uri="{FF2B5EF4-FFF2-40B4-BE49-F238E27FC236}">
                  <a16:creationId xmlns:a16="http://schemas.microsoft.com/office/drawing/2014/main" id="{BFD8F861-2F8B-AA42-B8D9-57FE8686FD16}"/>
                </a:ext>
              </a:extLst>
            </p:cNvPr>
            <p:cNvCxnSpPr>
              <a:cxnSpLocks/>
              <a:stCxn id="32" idx="6"/>
              <a:endCxn id="40" idx="2"/>
            </p:cNvCxnSpPr>
            <p:nvPr/>
          </p:nvCxnSpPr>
          <p:spPr>
            <a:xfrm>
              <a:off x="2660722" y="3495263"/>
              <a:ext cx="1598463" cy="2439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箭頭接點 124">
              <a:extLst>
                <a:ext uri="{FF2B5EF4-FFF2-40B4-BE49-F238E27FC236}">
                  <a16:creationId xmlns:a16="http://schemas.microsoft.com/office/drawing/2014/main" id="{1567BAD2-7E3A-4344-9C7E-A25AA60EDD9E}"/>
                </a:ext>
              </a:extLst>
            </p:cNvPr>
            <p:cNvCxnSpPr>
              <a:cxnSpLocks/>
              <a:stCxn id="32" idx="6"/>
              <a:endCxn id="41" idx="2"/>
            </p:cNvCxnSpPr>
            <p:nvPr/>
          </p:nvCxnSpPr>
          <p:spPr>
            <a:xfrm>
              <a:off x="2660722" y="3495263"/>
              <a:ext cx="1598463" cy="30857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>
              <a:extLst>
                <a:ext uri="{FF2B5EF4-FFF2-40B4-BE49-F238E27FC236}">
                  <a16:creationId xmlns:a16="http://schemas.microsoft.com/office/drawing/2014/main" id="{80BBE9BD-78DA-2F4F-9A23-0341B60B0C09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 flipV="1">
              <a:off x="2660722" y="1192206"/>
              <a:ext cx="1598463" cy="28801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>
              <a:extLst>
                <a:ext uri="{FF2B5EF4-FFF2-40B4-BE49-F238E27FC236}">
                  <a16:creationId xmlns:a16="http://schemas.microsoft.com/office/drawing/2014/main" id="{290CE313-7A6D-8049-9EB1-2FC7EA0F674D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 flipV="1">
              <a:off x="2660722" y="1723939"/>
              <a:ext cx="1598463" cy="23484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箭頭接點 134">
              <a:extLst>
                <a:ext uri="{FF2B5EF4-FFF2-40B4-BE49-F238E27FC236}">
                  <a16:creationId xmlns:a16="http://schemas.microsoft.com/office/drawing/2014/main" id="{F50BB572-2022-E14F-9AD2-A1FC1DE70FFF}"/>
                </a:ext>
              </a:extLst>
            </p:cNvPr>
            <p:cNvCxnSpPr>
              <a:cxnSpLocks/>
              <a:stCxn id="33" idx="6"/>
              <a:endCxn id="40" idx="2"/>
            </p:cNvCxnSpPr>
            <p:nvPr/>
          </p:nvCxnSpPr>
          <p:spPr>
            <a:xfrm>
              <a:off x="2660722" y="4072341"/>
              <a:ext cx="1598463" cy="186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箭頭接點 138">
              <a:extLst>
                <a:ext uri="{FF2B5EF4-FFF2-40B4-BE49-F238E27FC236}">
                  <a16:creationId xmlns:a16="http://schemas.microsoft.com/office/drawing/2014/main" id="{B1657485-01B4-AA44-A17F-6DA5902732FA}"/>
                </a:ext>
              </a:extLst>
            </p:cNvPr>
            <p:cNvCxnSpPr>
              <a:cxnSpLocks/>
              <a:stCxn id="33" idx="6"/>
              <a:endCxn id="41" idx="2"/>
            </p:cNvCxnSpPr>
            <p:nvPr/>
          </p:nvCxnSpPr>
          <p:spPr>
            <a:xfrm>
              <a:off x="2660722" y="4072341"/>
              <a:ext cx="1598463" cy="25086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箭頭接點 141">
              <a:extLst>
                <a:ext uri="{FF2B5EF4-FFF2-40B4-BE49-F238E27FC236}">
                  <a16:creationId xmlns:a16="http://schemas.microsoft.com/office/drawing/2014/main" id="{1FAA812D-6084-4E49-9C21-80002386A88C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 flipV="1">
              <a:off x="2657356" y="1192206"/>
              <a:ext cx="1601829" cy="3449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箭頭接點 144">
              <a:extLst>
                <a:ext uri="{FF2B5EF4-FFF2-40B4-BE49-F238E27FC236}">
                  <a16:creationId xmlns:a16="http://schemas.microsoft.com/office/drawing/2014/main" id="{C71117A9-A9F8-6F43-991A-0BB802081EC8}"/>
                </a:ext>
              </a:extLst>
            </p:cNvPr>
            <p:cNvCxnSpPr>
              <a:cxnSpLocks/>
              <a:stCxn id="34" idx="6"/>
              <a:endCxn id="39" idx="2"/>
            </p:cNvCxnSpPr>
            <p:nvPr/>
          </p:nvCxnSpPr>
          <p:spPr>
            <a:xfrm flipV="1">
              <a:off x="2657356" y="1723939"/>
              <a:ext cx="1601829" cy="29172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>
              <a:extLst>
                <a:ext uri="{FF2B5EF4-FFF2-40B4-BE49-F238E27FC236}">
                  <a16:creationId xmlns:a16="http://schemas.microsoft.com/office/drawing/2014/main" id="{7EC0F395-CFB2-3544-9638-A5019D3A012B}"/>
                </a:ext>
              </a:extLst>
            </p:cNvPr>
            <p:cNvCxnSpPr>
              <a:cxnSpLocks/>
              <a:stCxn id="34" idx="6"/>
              <a:endCxn id="40" idx="2"/>
            </p:cNvCxnSpPr>
            <p:nvPr/>
          </p:nvCxnSpPr>
          <p:spPr>
            <a:xfrm>
              <a:off x="2657356" y="4641221"/>
              <a:ext cx="1601829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箭頭接點 150">
              <a:extLst>
                <a:ext uri="{FF2B5EF4-FFF2-40B4-BE49-F238E27FC236}">
                  <a16:creationId xmlns:a16="http://schemas.microsoft.com/office/drawing/2014/main" id="{8A4E28D9-8736-3048-9EC2-70D348C181FE}"/>
                </a:ext>
              </a:extLst>
            </p:cNvPr>
            <p:cNvCxnSpPr>
              <a:cxnSpLocks/>
              <a:stCxn id="34" idx="6"/>
              <a:endCxn id="41" idx="2"/>
            </p:cNvCxnSpPr>
            <p:nvPr/>
          </p:nvCxnSpPr>
          <p:spPr>
            <a:xfrm>
              <a:off x="2657356" y="4641221"/>
              <a:ext cx="1601829" cy="1939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箭頭接點 153">
              <a:extLst>
                <a:ext uri="{FF2B5EF4-FFF2-40B4-BE49-F238E27FC236}">
                  <a16:creationId xmlns:a16="http://schemas.microsoft.com/office/drawing/2014/main" id="{1E4CA37B-52D4-BD4D-83DB-5DAD5A86184C}"/>
                </a:ext>
              </a:extLst>
            </p:cNvPr>
            <p:cNvCxnSpPr>
              <a:cxnSpLocks/>
              <a:stCxn id="35" idx="6"/>
              <a:endCxn id="38" idx="2"/>
            </p:cNvCxnSpPr>
            <p:nvPr/>
          </p:nvCxnSpPr>
          <p:spPr>
            <a:xfrm flipV="1">
              <a:off x="2660722" y="1192206"/>
              <a:ext cx="1598463" cy="40956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箭頭接點 156">
              <a:extLst>
                <a:ext uri="{FF2B5EF4-FFF2-40B4-BE49-F238E27FC236}">
                  <a16:creationId xmlns:a16="http://schemas.microsoft.com/office/drawing/2014/main" id="{45FDC7FC-8548-D141-AB8D-47333927FC91}"/>
                </a:ext>
              </a:extLst>
            </p:cNvPr>
            <p:cNvCxnSpPr>
              <a:cxnSpLocks/>
              <a:stCxn id="35" idx="6"/>
              <a:endCxn id="39" idx="2"/>
            </p:cNvCxnSpPr>
            <p:nvPr/>
          </p:nvCxnSpPr>
          <p:spPr>
            <a:xfrm flipV="1">
              <a:off x="2660722" y="1723939"/>
              <a:ext cx="1598463" cy="35638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箭頭接點 159">
              <a:extLst>
                <a:ext uri="{FF2B5EF4-FFF2-40B4-BE49-F238E27FC236}">
                  <a16:creationId xmlns:a16="http://schemas.microsoft.com/office/drawing/2014/main" id="{E756EE76-5EF7-574E-B8F5-1C78763C6BFA}"/>
                </a:ext>
              </a:extLst>
            </p:cNvPr>
            <p:cNvCxnSpPr>
              <a:cxnSpLocks/>
              <a:stCxn id="35" idx="6"/>
              <a:endCxn id="40" idx="2"/>
            </p:cNvCxnSpPr>
            <p:nvPr/>
          </p:nvCxnSpPr>
          <p:spPr>
            <a:xfrm>
              <a:off x="2660722" y="5287825"/>
              <a:ext cx="1598463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箭頭接點 162">
              <a:extLst>
                <a:ext uri="{FF2B5EF4-FFF2-40B4-BE49-F238E27FC236}">
                  <a16:creationId xmlns:a16="http://schemas.microsoft.com/office/drawing/2014/main" id="{4DF70B47-FF6E-364D-AB6D-6D795BD36A82}"/>
                </a:ext>
              </a:extLst>
            </p:cNvPr>
            <p:cNvCxnSpPr>
              <a:cxnSpLocks/>
              <a:stCxn id="35" idx="6"/>
              <a:endCxn id="41" idx="2"/>
            </p:cNvCxnSpPr>
            <p:nvPr/>
          </p:nvCxnSpPr>
          <p:spPr>
            <a:xfrm>
              <a:off x="2660722" y="5287825"/>
              <a:ext cx="1598463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箭頭接點 165">
              <a:extLst>
                <a:ext uri="{FF2B5EF4-FFF2-40B4-BE49-F238E27FC236}">
                  <a16:creationId xmlns:a16="http://schemas.microsoft.com/office/drawing/2014/main" id="{D0B431E2-4C33-7C49-8013-C45C560CC10F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 flipV="1">
              <a:off x="2660722" y="1192206"/>
              <a:ext cx="1598463" cy="47422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箭頭接點 168">
              <a:extLst>
                <a:ext uri="{FF2B5EF4-FFF2-40B4-BE49-F238E27FC236}">
                  <a16:creationId xmlns:a16="http://schemas.microsoft.com/office/drawing/2014/main" id="{9B1E3C38-2459-024F-93FA-E6F90469566D}"/>
                </a:ext>
              </a:extLst>
            </p:cNvPr>
            <p:cNvCxnSpPr>
              <a:cxnSpLocks/>
              <a:stCxn id="36" idx="6"/>
              <a:endCxn id="39" idx="2"/>
            </p:cNvCxnSpPr>
            <p:nvPr/>
          </p:nvCxnSpPr>
          <p:spPr>
            <a:xfrm flipV="1">
              <a:off x="2660722" y="1723939"/>
              <a:ext cx="1598463" cy="42104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箭頭接點 171">
              <a:extLst>
                <a:ext uri="{FF2B5EF4-FFF2-40B4-BE49-F238E27FC236}">
                  <a16:creationId xmlns:a16="http://schemas.microsoft.com/office/drawing/2014/main" id="{4AE500B3-9ECA-6A4E-81B1-F1CD11282F48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660722" y="5934429"/>
              <a:ext cx="15984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箭頭接點 174">
              <a:extLst>
                <a:ext uri="{FF2B5EF4-FFF2-40B4-BE49-F238E27FC236}">
                  <a16:creationId xmlns:a16="http://schemas.microsoft.com/office/drawing/2014/main" id="{D5FCDA38-B985-FF4E-909D-93FB3B41E31A}"/>
                </a:ext>
              </a:extLst>
            </p:cNvPr>
            <p:cNvCxnSpPr>
              <a:cxnSpLocks/>
              <a:stCxn id="36" idx="6"/>
              <a:endCxn id="41" idx="2"/>
            </p:cNvCxnSpPr>
            <p:nvPr/>
          </p:nvCxnSpPr>
          <p:spPr>
            <a:xfrm>
              <a:off x="2660722" y="5934429"/>
              <a:ext cx="1598463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箭頭接點 177">
              <a:extLst>
                <a:ext uri="{FF2B5EF4-FFF2-40B4-BE49-F238E27FC236}">
                  <a16:creationId xmlns:a16="http://schemas.microsoft.com/office/drawing/2014/main" id="{A929E601-3627-8042-BC38-EDACCCDBBAA0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2657356" y="1192206"/>
              <a:ext cx="1601829" cy="5388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箭頭接點 180">
              <a:extLst>
                <a:ext uri="{FF2B5EF4-FFF2-40B4-BE49-F238E27FC236}">
                  <a16:creationId xmlns:a16="http://schemas.microsoft.com/office/drawing/2014/main" id="{AAEA1B3C-6B97-8B44-B86A-6EE174F48770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2657356" y="1723939"/>
              <a:ext cx="1601829" cy="48570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箭頭接點 183">
              <a:extLst>
                <a:ext uri="{FF2B5EF4-FFF2-40B4-BE49-F238E27FC236}">
                  <a16:creationId xmlns:a16="http://schemas.microsoft.com/office/drawing/2014/main" id="{04D541EB-4A17-064C-857C-8411E7750C03}"/>
                </a:ext>
              </a:extLst>
            </p:cNvPr>
            <p:cNvCxnSpPr>
              <a:cxnSpLocks/>
              <a:stCxn id="37" idx="6"/>
              <a:endCxn id="40" idx="2"/>
            </p:cNvCxnSpPr>
            <p:nvPr/>
          </p:nvCxnSpPr>
          <p:spPr>
            <a:xfrm flipV="1">
              <a:off x="2657356" y="5934429"/>
              <a:ext cx="1601829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箭頭接點 186">
              <a:extLst>
                <a:ext uri="{FF2B5EF4-FFF2-40B4-BE49-F238E27FC236}">
                  <a16:creationId xmlns:a16="http://schemas.microsoft.com/office/drawing/2014/main" id="{7068305A-2DEB-C74B-B9DC-D8ED35A1BB63}"/>
                </a:ext>
              </a:extLst>
            </p:cNvPr>
            <p:cNvCxnSpPr>
              <a:cxnSpLocks/>
              <a:stCxn id="37" idx="6"/>
              <a:endCxn id="41" idx="2"/>
            </p:cNvCxnSpPr>
            <p:nvPr/>
          </p:nvCxnSpPr>
          <p:spPr>
            <a:xfrm>
              <a:off x="2657356" y="6581033"/>
              <a:ext cx="16018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箭頭接點 189">
              <a:extLst>
                <a:ext uri="{FF2B5EF4-FFF2-40B4-BE49-F238E27FC236}">
                  <a16:creationId xmlns:a16="http://schemas.microsoft.com/office/drawing/2014/main" id="{62798D00-43A3-1140-9BCC-FC03938C2C60}"/>
                </a:ext>
              </a:extLst>
            </p:cNvPr>
            <p:cNvCxnSpPr>
              <a:cxnSpLocks/>
              <a:stCxn id="21" idx="6"/>
              <a:endCxn id="49" idx="2"/>
            </p:cNvCxnSpPr>
            <p:nvPr/>
          </p:nvCxnSpPr>
          <p:spPr>
            <a:xfrm>
              <a:off x="2657356" y="1153018"/>
              <a:ext cx="1711570" cy="26423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箭頭接點 192">
              <a:extLst>
                <a:ext uri="{FF2B5EF4-FFF2-40B4-BE49-F238E27FC236}">
                  <a16:creationId xmlns:a16="http://schemas.microsoft.com/office/drawing/2014/main" id="{0184174E-8759-C84F-9992-6220F5D3674A}"/>
                </a:ext>
              </a:extLst>
            </p:cNvPr>
            <p:cNvCxnSpPr>
              <a:cxnSpLocks/>
              <a:stCxn id="29" idx="6"/>
              <a:endCxn id="49" idx="2"/>
            </p:cNvCxnSpPr>
            <p:nvPr/>
          </p:nvCxnSpPr>
          <p:spPr>
            <a:xfrm>
              <a:off x="2660722" y="1723939"/>
              <a:ext cx="1708204" cy="20714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箭頭接點 195">
              <a:extLst>
                <a:ext uri="{FF2B5EF4-FFF2-40B4-BE49-F238E27FC236}">
                  <a16:creationId xmlns:a16="http://schemas.microsoft.com/office/drawing/2014/main" id="{E4B6C3F5-E203-2A44-BDB7-5104E6BBB694}"/>
                </a:ext>
              </a:extLst>
            </p:cNvPr>
            <p:cNvCxnSpPr>
              <a:cxnSpLocks/>
              <a:stCxn id="30" idx="6"/>
              <a:endCxn id="49" idx="2"/>
            </p:cNvCxnSpPr>
            <p:nvPr/>
          </p:nvCxnSpPr>
          <p:spPr>
            <a:xfrm>
              <a:off x="2657356" y="2291940"/>
              <a:ext cx="1711570" cy="1503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箭頭接點 196">
              <a:extLst>
                <a:ext uri="{FF2B5EF4-FFF2-40B4-BE49-F238E27FC236}">
                  <a16:creationId xmlns:a16="http://schemas.microsoft.com/office/drawing/2014/main" id="{DFC43190-613B-3146-A96D-8EA12349C525}"/>
                </a:ext>
              </a:extLst>
            </p:cNvPr>
            <p:cNvCxnSpPr>
              <a:cxnSpLocks/>
              <a:stCxn id="31" idx="6"/>
              <a:endCxn id="49" idx="2"/>
            </p:cNvCxnSpPr>
            <p:nvPr/>
          </p:nvCxnSpPr>
          <p:spPr>
            <a:xfrm>
              <a:off x="2660722" y="2855770"/>
              <a:ext cx="1708204" cy="9396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箭頭接點 201">
              <a:extLst>
                <a:ext uri="{FF2B5EF4-FFF2-40B4-BE49-F238E27FC236}">
                  <a16:creationId xmlns:a16="http://schemas.microsoft.com/office/drawing/2014/main" id="{6C48DFC7-9A17-F84A-A484-20011CB955C9}"/>
                </a:ext>
              </a:extLst>
            </p:cNvPr>
            <p:cNvCxnSpPr>
              <a:cxnSpLocks/>
              <a:stCxn id="32" idx="6"/>
              <a:endCxn id="49" idx="2"/>
            </p:cNvCxnSpPr>
            <p:nvPr/>
          </p:nvCxnSpPr>
          <p:spPr>
            <a:xfrm>
              <a:off x="2660722" y="3495263"/>
              <a:ext cx="1708204" cy="3001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箭頭接點 204">
              <a:extLst>
                <a:ext uri="{FF2B5EF4-FFF2-40B4-BE49-F238E27FC236}">
                  <a16:creationId xmlns:a16="http://schemas.microsoft.com/office/drawing/2014/main" id="{CBAD187B-92F1-0F41-8A1A-081EAF3740FE}"/>
                </a:ext>
              </a:extLst>
            </p:cNvPr>
            <p:cNvCxnSpPr>
              <a:cxnSpLocks/>
              <a:stCxn id="33" idx="6"/>
              <a:endCxn id="49" idx="2"/>
            </p:cNvCxnSpPr>
            <p:nvPr/>
          </p:nvCxnSpPr>
          <p:spPr>
            <a:xfrm flipV="1">
              <a:off x="2660722" y="3795380"/>
              <a:ext cx="1708204" cy="27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箭頭接點 207">
              <a:extLst>
                <a:ext uri="{FF2B5EF4-FFF2-40B4-BE49-F238E27FC236}">
                  <a16:creationId xmlns:a16="http://schemas.microsoft.com/office/drawing/2014/main" id="{D805C2B7-1EBF-0448-9021-ADC54E4611FF}"/>
                </a:ext>
              </a:extLst>
            </p:cNvPr>
            <p:cNvCxnSpPr>
              <a:cxnSpLocks/>
              <a:stCxn id="34" idx="6"/>
              <a:endCxn id="49" idx="2"/>
            </p:cNvCxnSpPr>
            <p:nvPr/>
          </p:nvCxnSpPr>
          <p:spPr>
            <a:xfrm flipV="1">
              <a:off x="2657356" y="3795380"/>
              <a:ext cx="1711570" cy="8458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箭頭接點 210">
              <a:extLst>
                <a:ext uri="{FF2B5EF4-FFF2-40B4-BE49-F238E27FC236}">
                  <a16:creationId xmlns:a16="http://schemas.microsoft.com/office/drawing/2014/main" id="{80DED86B-7F1F-8C4A-89A6-1BBCCCF394F6}"/>
                </a:ext>
              </a:extLst>
            </p:cNvPr>
            <p:cNvCxnSpPr>
              <a:cxnSpLocks/>
              <a:stCxn id="35" idx="6"/>
              <a:endCxn id="49" idx="2"/>
            </p:cNvCxnSpPr>
            <p:nvPr/>
          </p:nvCxnSpPr>
          <p:spPr>
            <a:xfrm flipV="1">
              <a:off x="2660722" y="3795380"/>
              <a:ext cx="1708204" cy="14924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箭頭接點 213">
              <a:extLst>
                <a:ext uri="{FF2B5EF4-FFF2-40B4-BE49-F238E27FC236}">
                  <a16:creationId xmlns:a16="http://schemas.microsoft.com/office/drawing/2014/main" id="{40416D0A-0B8E-D94E-8EA4-CD6A0061D266}"/>
                </a:ext>
              </a:extLst>
            </p:cNvPr>
            <p:cNvCxnSpPr>
              <a:cxnSpLocks/>
              <a:stCxn id="36" idx="6"/>
              <a:endCxn id="49" idx="2"/>
            </p:cNvCxnSpPr>
            <p:nvPr/>
          </p:nvCxnSpPr>
          <p:spPr>
            <a:xfrm flipV="1">
              <a:off x="2660722" y="3795380"/>
              <a:ext cx="1708204" cy="2139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箭頭接點 216">
              <a:extLst>
                <a:ext uri="{FF2B5EF4-FFF2-40B4-BE49-F238E27FC236}">
                  <a16:creationId xmlns:a16="http://schemas.microsoft.com/office/drawing/2014/main" id="{AA0A05D4-97C6-DB46-AAF9-062386FDAF0D}"/>
                </a:ext>
              </a:extLst>
            </p:cNvPr>
            <p:cNvCxnSpPr>
              <a:cxnSpLocks/>
              <a:stCxn id="37" idx="6"/>
              <a:endCxn id="49" idx="2"/>
            </p:cNvCxnSpPr>
            <p:nvPr/>
          </p:nvCxnSpPr>
          <p:spPr>
            <a:xfrm flipV="1">
              <a:off x="2657356" y="3795380"/>
              <a:ext cx="1711570" cy="27856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箭頭接點 219">
              <a:extLst>
                <a:ext uri="{FF2B5EF4-FFF2-40B4-BE49-F238E27FC236}">
                  <a16:creationId xmlns:a16="http://schemas.microsoft.com/office/drawing/2014/main" id="{70B7B9D6-78C0-5A4F-BF59-5171604E8AB8}"/>
                </a:ext>
              </a:extLst>
            </p:cNvPr>
            <p:cNvCxnSpPr>
              <a:cxnSpLocks/>
              <a:stCxn id="38" idx="6"/>
              <a:endCxn id="59" idx="2"/>
            </p:cNvCxnSpPr>
            <p:nvPr/>
          </p:nvCxnSpPr>
          <p:spPr>
            <a:xfrm>
              <a:off x="4619185" y="1192206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箭頭接點 222">
              <a:extLst>
                <a:ext uri="{FF2B5EF4-FFF2-40B4-BE49-F238E27FC236}">
                  <a16:creationId xmlns:a16="http://schemas.microsoft.com/office/drawing/2014/main" id="{50D02863-C521-244B-9C30-86DF3368330F}"/>
                </a:ext>
              </a:extLst>
            </p:cNvPr>
            <p:cNvCxnSpPr>
              <a:cxnSpLocks/>
              <a:stCxn id="38" idx="6"/>
              <a:endCxn id="60" idx="2"/>
            </p:cNvCxnSpPr>
            <p:nvPr/>
          </p:nvCxnSpPr>
          <p:spPr>
            <a:xfrm>
              <a:off x="4619185" y="1192206"/>
              <a:ext cx="1720450" cy="545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箭頭接點 225">
              <a:extLst>
                <a:ext uri="{FF2B5EF4-FFF2-40B4-BE49-F238E27FC236}">
                  <a16:creationId xmlns:a16="http://schemas.microsoft.com/office/drawing/2014/main" id="{DA8F28CF-5ED3-FA43-A25E-E8F22F257484}"/>
                </a:ext>
              </a:extLst>
            </p:cNvPr>
            <p:cNvCxnSpPr>
              <a:cxnSpLocks/>
              <a:stCxn id="38" idx="6"/>
              <a:endCxn id="61" idx="2"/>
            </p:cNvCxnSpPr>
            <p:nvPr/>
          </p:nvCxnSpPr>
          <p:spPr>
            <a:xfrm>
              <a:off x="4619185" y="1192206"/>
              <a:ext cx="1720450" cy="47562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箭頭接點 229">
              <a:extLst>
                <a:ext uri="{FF2B5EF4-FFF2-40B4-BE49-F238E27FC236}">
                  <a16:creationId xmlns:a16="http://schemas.microsoft.com/office/drawing/2014/main" id="{785F8AD9-FE27-5F43-9818-4F896F89E8AB}"/>
                </a:ext>
              </a:extLst>
            </p:cNvPr>
            <p:cNvCxnSpPr>
              <a:cxnSpLocks/>
              <a:stCxn id="38" idx="6"/>
              <a:endCxn id="62" idx="2"/>
            </p:cNvCxnSpPr>
            <p:nvPr/>
          </p:nvCxnSpPr>
          <p:spPr>
            <a:xfrm>
              <a:off x="4619185" y="1192206"/>
              <a:ext cx="1720450" cy="54028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>
              <a:extLst>
                <a:ext uri="{FF2B5EF4-FFF2-40B4-BE49-F238E27FC236}">
                  <a16:creationId xmlns:a16="http://schemas.microsoft.com/office/drawing/2014/main" id="{87EC74C7-D35F-B349-9DFB-75189E691602}"/>
                </a:ext>
              </a:extLst>
            </p:cNvPr>
            <p:cNvCxnSpPr>
              <a:cxnSpLocks/>
              <a:stCxn id="39" idx="6"/>
              <a:endCxn id="60" idx="2"/>
            </p:cNvCxnSpPr>
            <p:nvPr/>
          </p:nvCxnSpPr>
          <p:spPr>
            <a:xfrm>
              <a:off x="4619185" y="1723939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箭頭接點 235">
              <a:extLst>
                <a:ext uri="{FF2B5EF4-FFF2-40B4-BE49-F238E27FC236}">
                  <a16:creationId xmlns:a16="http://schemas.microsoft.com/office/drawing/2014/main" id="{8717394F-C3AD-B04F-B46F-7234CBD9E8F7}"/>
                </a:ext>
              </a:extLst>
            </p:cNvPr>
            <p:cNvCxnSpPr>
              <a:cxnSpLocks/>
              <a:stCxn id="39" idx="6"/>
              <a:endCxn id="61" idx="2"/>
            </p:cNvCxnSpPr>
            <p:nvPr/>
          </p:nvCxnSpPr>
          <p:spPr>
            <a:xfrm>
              <a:off x="4619185" y="1723939"/>
              <a:ext cx="1720450" cy="4224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線箭頭接點 236">
              <a:extLst>
                <a:ext uri="{FF2B5EF4-FFF2-40B4-BE49-F238E27FC236}">
                  <a16:creationId xmlns:a16="http://schemas.microsoft.com/office/drawing/2014/main" id="{C9938B7A-A797-E843-B8A9-02EC50E0552C}"/>
                </a:ext>
              </a:extLst>
            </p:cNvPr>
            <p:cNvCxnSpPr>
              <a:cxnSpLocks/>
              <a:stCxn id="39" idx="6"/>
              <a:endCxn id="59" idx="2"/>
            </p:cNvCxnSpPr>
            <p:nvPr/>
          </p:nvCxnSpPr>
          <p:spPr>
            <a:xfrm flipV="1">
              <a:off x="4619185" y="1206193"/>
              <a:ext cx="1720450" cy="5177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線箭頭接點 239">
              <a:extLst>
                <a:ext uri="{FF2B5EF4-FFF2-40B4-BE49-F238E27FC236}">
                  <a16:creationId xmlns:a16="http://schemas.microsoft.com/office/drawing/2014/main" id="{BAE8419E-1758-D14C-B3C4-B37AFCE9534E}"/>
                </a:ext>
              </a:extLst>
            </p:cNvPr>
            <p:cNvCxnSpPr>
              <a:cxnSpLocks/>
              <a:stCxn id="49" idx="6"/>
              <a:endCxn id="69" idx="2"/>
            </p:cNvCxnSpPr>
            <p:nvPr/>
          </p:nvCxnSpPr>
          <p:spPr>
            <a:xfrm>
              <a:off x="4548926" y="3795380"/>
              <a:ext cx="190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>
              <a:extLst>
                <a:ext uri="{FF2B5EF4-FFF2-40B4-BE49-F238E27FC236}">
                  <a16:creationId xmlns:a16="http://schemas.microsoft.com/office/drawing/2014/main" id="{CB505B82-A0FC-754E-85FF-1A24230EFD59}"/>
                </a:ext>
              </a:extLst>
            </p:cNvPr>
            <p:cNvCxnSpPr>
              <a:cxnSpLocks/>
              <a:stCxn id="49" idx="6"/>
              <a:endCxn id="59" idx="2"/>
            </p:cNvCxnSpPr>
            <p:nvPr/>
          </p:nvCxnSpPr>
          <p:spPr>
            <a:xfrm flipV="1">
              <a:off x="4548926" y="1206193"/>
              <a:ext cx="1790709" cy="2589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箭頭接點 245">
              <a:extLst>
                <a:ext uri="{FF2B5EF4-FFF2-40B4-BE49-F238E27FC236}">
                  <a16:creationId xmlns:a16="http://schemas.microsoft.com/office/drawing/2014/main" id="{02C565D1-2173-5444-836F-1CE92B0D7DD8}"/>
                </a:ext>
              </a:extLst>
            </p:cNvPr>
            <p:cNvCxnSpPr>
              <a:cxnSpLocks/>
              <a:stCxn id="49" idx="6"/>
              <a:endCxn id="60" idx="2"/>
            </p:cNvCxnSpPr>
            <p:nvPr/>
          </p:nvCxnSpPr>
          <p:spPr>
            <a:xfrm flipV="1">
              <a:off x="4548926" y="1737926"/>
              <a:ext cx="1790709" cy="20574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箭頭接點 248">
              <a:extLst>
                <a:ext uri="{FF2B5EF4-FFF2-40B4-BE49-F238E27FC236}">
                  <a16:creationId xmlns:a16="http://schemas.microsoft.com/office/drawing/2014/main" id="{10B68180-E3DA-B446-8331-80163B7B7E7E}"/>
                </a:ext>
              </a:extLst>
            </p:cNvPr>
            <p:cNvCxnSpPr>
              <a:cxnSpLocks/>
              <a:stCxn id="49" idx="6"/>
              <a:endCxn id="61" idx="2"/>
            </p:cNvCxnSpPr>
            <p:nvPr/>
          </p:nvCxnSpPr>
          <p:spPr>
            <a:xfrm>
              <a:off x="4548926" y="3795380"/>
              <a:ext cx="1790709" cy="21530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箭頭接點 251">
              <a:extLst>
                <a:ext uri="{FF2B5EF4-FFF2-40B4-BE49-F238E27FC236}">
                  <a16:creationId xmlns:a16="http://schemas.microsoft.com/office/drawing/2014/main" id="{A53768AF-8109-0B46-B80D-B89894D163D8}"/>
                </a:ext>
              </a:extLst>
            </p:cNvPr>
            <p:cNvCxnSpPr>
              <a:cxnSpLocks/>
              <a:stCxn id="49" idx="6"/>
              <a:endCxn id="62" idx="2"/>
            </p:cNvCxnSpPr>
            <p:nvPr/>
          </p:nvCxnSpPr>
          <p:spPr>
            <a:xfrm>
              <a:off x="4548926" y="3795380"/>
              <a:ext cx="1790709" cy="27996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>
              <a:extLst>
                <a:ext uri="{FF2B5EF4-FFF2-40B4-BE49-F238E27FC236}">
                  <a16:creationId xmlns:a16="http://schemas.microsoft.com/office/drawing/2014/main" id="{415658BF-1560-3542-B573-81809F5BC4FB}"/>
                </a:ext>
              </a:extLst>
            </p:cNvPr>
            <p:cNvCxnSpPr>
              <a:cxnSpLocks/>
              <a:stCxn id="39" idx="6"/>
              <a:endCxn id="62" idx="2"/>
            </p:cNvCxnSpPr>
            <p:nvPr/>
          </p:nvCxnSpPr>
          <p:spPr>
            <a:xfrm>
              <a:off x="4619185" y="1723939"/>
              <a:ext cx="1720450" cy="48710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箭頭接點 262">
              <a:extLst>
                <a:ext uri="{FF2B5EF4-FFF2-40B4-BE49-F238E27FC236}">
                  <a16:creationId xmlns:a16="http://schemas.microsoft.com/office/drawing/2014/main" id="{0C8B3648-7560-2048-9CF3-9D7BD106CE67}"/>
                </a:ext>
              </a:extLst>
            </p:cNvPr>
            <p:cNvCxnSpPr>
              <a:cxnSpLocks/>
              <a:stCxn id="40" idx="6"/>
              <a:endCxn id="59" idx="2"/>
            </p:cNvCxnSpPr>
            <p:nvPr/>
          </p:nvCxnSpPr>
          <p:spPr>
            <a:xfrm flipV="1">
              <a:off x="4619185" y="1206193"/>
              <a:ext cx="1720450" cy="47282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箭頭接點 265">
              <a:extLst>
                <a:ext uri="{FF2B5EF4-FFF2-40B4-BE49-F238E27FC236}">
                  <a16:creationId xmlns:a16="http://schemas.microsoft.com/office/drawing/2014/main" id="{09F8C1D3-EEDD-6E4B-97B3-8ED254DF023F}"/>
                </a:ext>
              </a:extLst>
            </p:cNvPr>
            <p:cNvCxnSpPr>
              <a:cxnSpLocks/>
              <a:stCxn id="40" idx="6"/>
              <a:endCxn id="62" idx="2"/>
            </p:cNvCxnSpPr>
            <p:nvPr/>
          </p:nvCxnSpPr>
          <p:spPr>
            <a:xfrm>
              <a:off x="4619185" y="5934429"/>
              <a:ext cx="1720450" cy="66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箭頭接點 266">
              <a:extLst>
                <a:ext uri="{FF2B5EF4-FFF2-40B4-BE49-F238E27FC236}">
                  <a16:creationId xmlns:a16="http://schemas.microsoft.com/office/drawing/2014/main" id="{0CEFB2AB-FE0E-3E4B-8B79-0D1149B5520E}"/>
                </a:ext>
              </a:extLst>
            </p:cNvPr>
            <p:cNvCxnSpPr>
              <a:cxnSpLocks/>
              <a:stCxn id="40" idx="6"/>
              <a:endCxn id="60" idx="2"/>
            </p:cNvCxnSpPr>
            <p:nvPr/>
          </p:nvCxnSpPr>
          <p:spPr>
            <a:xfrm flipV="1">
              <a:off x="4619185" y="1737926"/>
              <a:ext cx="1720450" cy="4196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箭頭接點 269">
              <a:extLst>
                <a:ext uri="{FF2B5EF4-FFF2-40B4-BE49-F238E27FC236}">
                  <a16:creationId xmlns:a16="http://schemas.microsoft.com/office/drawing/2014/main" id="{4094A24B-667F-174B-B7BF-B327B3B19C73}"/>
                </a:ext>
              </a:extLst>
            </p:cNvPr>
            <p:cNvCxnSpPr>
              <a:cxnSpLocks/>
              <a:stCxn id="41" idx="6"/>
              <a:endCxn id="61" idx="2"/>
            </p:cNvCxnSpPr>
            <p:nvPr/>
          </p:nvCxnSpPr>
          <p:spPr>
            <a:xfrm flipV="1">
              <a:off x="4619185" y="5948416"/>
              <a:ext cx="1720450" cy="632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箭頭接點 270">
              <a:extLst>
                <a:ext uri="{FF2B5EF4-FFF2-40B4-BE49-F238E27FC236}">
                  <a16:creationId xmlns:a16="http://schemas.microsoft.com/office/drawing/2014/main" id="{A31371DE-D6DC-C346-815C-1C7B35CE83F8}"/>
                </a:ext>
              </a:extLst>
            </p:cNvPr>
            <p:cNvCxnSpPr>
              <a:cxnSpLocks/>
              <a:stCxn id="40" idx="6"/>
              <a:endCxn id="69" idx="2"/>
            </p:cNvCxnSpPr>
            <p:nvPr/>
          </p:nvCxnSpPr>
          <p:spPr>
            <a:xfrm flipV="1">
              <a:off x="4619185" y="3809367"/>
              <a:ext cx="1830191" cy="21250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箭頭接點 273">
              <a:extLst>
                <a:ext uri="{FF2B5EF4-FFF2-40B4-BE49-F238E27FC236}">
                  <a16:creationId xmlns:a16="http://schemas.microsoft.com/office/drawing/2014/main" id="{15D6F08B-5F8F-CA42-BE37-DAF68A70644D}"/>
                </a:ext>
              </a:extLst>
            </p:cNvPr>
            <p:cNvCxnSpPr>
              <a:cxnSpLocks/>
              <a:stCxn id="40" idx="6"/>
              <a:endCxn id="61" idx="2"/>
            </p:cNvCxnSpPr>
            <p:nvPr/>
          </p:nvCxnSpPr>
          <p:spPr>
            <a:xfrm>
              <a:off x="4619185" y="5934429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線箭頭接點 280">
              <a:extLst>
                <a:ext uri="{FF2B5EF4-FFF2-40B4-BE49-F238E27FC236}">
                  <a16:creationId xmlns:a16="http://schemas.microsoft.com/office/drawing/2014/main" id="{897C02DC-5D11-D048-AFC4-043918071663}"/>
                </a:ext>
              </a:extLst>
            </p:cNvPr>
            <p:cNvCxnSpPr>
              <a:cxnSpLocks/>
              <a:stCxn id="41" idx="6"/>
              <a:endCxn id="62" idx="2"/>
            </p:cNvCxnSpPr>
            <p:nvPr/>
          </p:nvCxnSpPr>
          <p:spPr>
            <a:xfrm>
              <a:off x="4619185" y="6581033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箭頭接點 283">
              <a:extLst>
                <a:ext uri="{FF2B5EF4-FFF2-40B4-BE49-F238E27FC236}">
                  <a16:creationId xmlns:a16="http://schemas.microsoft.com/office/drawing/2014/main" id="{1ACC103B-DACC-394A-8C81-981519C2172D}"/>
                </a:ext>
              </a:extLst>
            </p:cNvPr>
            <p:cNvCxnSpPr>
              <a:cxnSpLocks/>
              <a:stCxn id="41" idx="6"/>
              <a:endCxn id="60" idx="2"/>
            </p:cNvCxnSpPr>
            <p:nvPr/>
          </p:nvCxnSpPr>
          <p:spPr>
            <a:xfrm flipV="1">
              <a:off x="4619185" y="1737926"/>
              <a:ext cx="1720450" cy="48431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箭頭接點 284">
              <a:extLst>
                <a:ext uri="{FF2B5EF4-FFF2-40B4-BE49-F238E27FC236}">
                  <a16:creationId xmlns:a16="http://schemas.microsoft.com/office/drawing/2014/main" id="{33C107DC-516F-1F48-B7DF-8B03F533178A}"/>
                </a:ext>
              </a:extLst>
            </p:cNvPr>
            <p:cNvCxnSpPr>
              <a:cxnSpLocks/>
              <a:stCxn id="41" idx="6"/>
              <a:endCxn id="59" idx="2"/>
            </p:cNvCxnSpPr>
            <p:nvPr/>
          </p:nvCxnSpPr>
          <p:spPr>
            <a:xfrm flipV="1">
              <a:off x="4619185" y="1206193"/>
              <a:ext cx="1720450" cy="53748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箭頭接點 290">
              <a:extLst>
                <a:ext uri="{FF2B5EF4-FFF2-40B4-BE49-F238E27FC236}">
                  <a16:creationId xmlns:a16="http://schemas.microsoft.com/office/drawing/2014/main" id="{B2F3A9A3-E7C8-0E48-9385-E2A896FC069D}"/>
                </a:ext>
              </a:extLst>
            </p:cNvPr>
            <p:cNvCxnSpPr>
              <a:cxnSpLocks/>
              <a:stCxn id="41" idx="6"/>
              <a:endCxn id="69" idx="2"/>
            </p:cNvCxnSpPr>
            <p:nvPr/>
          </p:nvCxnSpPr>
          <p:spPr>
            <a:xfrm flipV="1">
              <a:off x="4619185" y="3809367"/>
              <a:ext cx="1830191" cy="2771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箭頭接點 293">
              <a:extLst>
                <a:ext uri="{FF2B5EF4-FFF2-40B4-BE49-F238E27FC236}">
                  <a16:creationId xmlns:a16="http://schemas.microsoft.com/office/drawing/2014/main" id="{7990841C-9D85-8344-B343-6640E5497FC3}"/>
                </a:ext>
              </a:extLst>
            </p:cNvPr>
            <p:cNvCxnSpPr>
              <a:cxnSpLocks/>
              <a:stCxn id="39" idx="6"/>
              <a:endCxn id="69" idx="2"/>
            </p:cNvCxnSpPr>
            <p:nvPr/>
          </p:nvCxnSpPr>
          <p:spPr>
            <a:xfrm>
              <a:off x="4619185" y="1723939"/>
              <a:ext cx="1830191" cy="20854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箭頭接點 296">
              <a:extLst>
                <a:ext uri="{FF2B5EF4-FFF2-40B4-BE49-F238E27FC236}">
                  <a16:creationId xmlns:a16="http://schemas.microsoft.com/office/drawing/2014/main" id="{F1393A55-5DE4-5E48-85F8-C1581773E8BD}"/>
                </a:ext>
              </a:extLst>
            </p:cNvPr>
            <p:cNvCxnSpPr>
              <a:cxnSpLocks/>
              <a:stCxn id="38" idx="6"/>
              <a:endCxn id="69" idx="2"/>
            </p:cNvCxnSpPr>
            <p:nvPr/>
          </p:nvCxnSpPr>
          <p:spPr>
            <a:xfrm>
              <a:off x="4619185" y="1192206"/>
              <a:ext cx="1830191" cy="2617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線箭頭接點 299">
              <a:extLst>
                <a:ext uri="{FF2B5EF4-FFF2-40B4-BE49-F238E27FC236}">
                  <a16:creationId xmlns:a16="http://schemas.microsoft.com/office/drawing/2014/main" id="{D15AC386-B175-B24B-BC35-43D6BF14E1C0}"/>
                </a:ext>
              </a:extLst>
            </p:cNvPr>
            <p:cNvCxnSpPr>
              <a:cxnSpLocks/>
              <a:stCxn id="59" idx="6"/>
              <a:endCxn id="42" idx="2"/>
            </p:cNvCxnSpPr>
            <p:nvPr/>
          </p:nvCxnSpPr>
          <p:spPr>
            <a:xfrm>
              <a:off x="6699635" y="1206193"/>
              <a:ext cx="1436125" cy="2569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線箭頭接點 302">
              <a:extLst>
                <a:ext uri="{FF2B5EF4-FFF2-40B4-BE49-F238E27FC236}">
                  <a16:creationId xmlns:a16="http://schemas.microsoft.com/office/drawing/2014/main" id="{B5A8AC21-9031-3C41-9D6E-8C7089EBC155}"/>
                </a:ext>
              </a:extLst>
            </p:cNvPr>
            <p:cNvCxnSpPr>
              <a:cxnSpLocks/>
              <a:stCxn id="60" idx="6"/>
              <a:endCxn id="42" idx="2"/>
            </p:cNvCxnSpPr>
            <p:nvPr/>
          </p:nvCxnSpPr>
          <p:spPr>
            <a:xfrm>
              <a:off x="6699635" y="1737926"/>
              <a:ext cx="1436125" cy="20378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線箭頭接點 305">
              <a:extLst>
                <a:ext uri="{FF2B5EF4-FFF2-40B4-BE49-F238E27FC236}">
                  <a16:creationId xmlns:a16="http://schemas.microsoft.com/office/drawing/2014/main" id="{A0A8940C-BC33-5145-AC21-09A6FF595579}"/>
                </a:ext>
              </a:extLst>
            </p:cNvPr>
            <p:cNvCxnSpPr>
              <a:cxnSpLocks/>
              <a:stCxn id="61" idx="6"/>
              <a:endCxn id="42" idx="2"/>
            </p:cNvCxnSpPr>
            <p:nvPr/>
          </p:nvCxnSpPr>
          <p:spPr>
            <a:xfrm flipV="1">
              <a:off x="6699635" y="3775786"/>
              <a:ext cx="1436125" cy="2172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箭頭接點 308">
              <a:extLst>
                <a:ext uri="{FF2B5EF4-FFF2-40B4-BE49-F238E27FC236}">
                  <a16:creationId xmlns:a16="http://schemas.microsoft.com/office/drawing/2014/main" id="{31782CD1-57BF-B043-8BFC-2052B02D1BB0}"/>
                </a:ext>
              </a:extLst>
            </p:cNvPr>
            <p:cNvCxnSpPr>
              <a:cxnSpLocks/>
              <a:stCxn id="62" idx="6"/>
              <a:endCxn id="42" idx="2"/>
            </p:cNvCxnSpPr>
            <p:nvPr/>
          </p:nvCxnSpPr>
          <p:spPr>
            <a:xfrm flipV="1">
              <a:off x="6699635" y="3775786"/>
              <a:ext cx="1436125" cy="28192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箭頭接點 311">
              <a:extLst>
                <a:ext uri="{FF2B5EF4-FFF2-40B4-BE49-F238E27FC236}">
                  <a16:creationId xmlns:a16="http://schemas.microsoft.com/office/drawing/2014/main" id="{5061E293-9064-D446-80C0-671C81135AD8}"/>
                </a:ext>
              </a:extLst>
            </p:cNvPr>
            <p:cNvCxnSpPr>
              <a:cxnSpLocks/>
              <a:stCxn id="69" idx="6"/>
              <a:endCxn id="42" idx="2"/>
            </p:cNvCxnSpPr>
            <p:nvPr/>
          </p:nvCxnSpPr>
          <p:spPr>
            <a:xfrm flipV="1">
              <a:off x="6629376" y="3775786"/>
              <a:ext cx="1506384" cy="33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>
              <a:extLst>
                <a:ext uri="{FF2B5EF4-FFF2-40B4-BE49-F238E27FC236}">
                  <a16:creationId xmlns:a16="http://schemas.microsoft.com/office/drawing/2014/main" id="{5404EC9D-A763-D246-BF95-F774B3432054}"/>
                </a:ext>
              </a:extLst>
            </p:cNvPr>
            <p:cNvSpPr/>
            <p:nvPr/>
          </p:nvSpPr>
          <p:spPr>
            <a:xfrm>
              <a:off x="2297356" y="7047637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2" name="橢圓 361">
              <a:extLst>
                <a:ext uri="{FF2B5EF4-FFF2-40B4-BE49-F238E27FC236}">
                  <a16:creationId xmlns:a16="http://schemas.microsoft.com/office/drawing/2014/main" id="{5AE6C92A-D69A-4D46-A162-40BFB35A96B1}"/>
                </a:ext>
              </a:extLst>
            </p:cNvPr>
            <p:cNvSpPr/>
            <p:nvPr/>
          </p:nvSpPr>
          <p:spPr>
            <a:xfrm>
              <a:off x="4257206" y="7042285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3" name="橢圓 362">
              <a:extLst>
                <a:ext uri="{FF2B5EF4-FFF2-40B4-BE49-F238E27FC236}">
                  <a16:creationId xmlns:a16="http://schemas.microsoft.com/office/drawing/2014/main" id="{8F72B7C6-515E-5A4F-97E1-89AA95AD7211}"/>
                </a:ext>
              </a:extLst>
            </p:cNvPr>
            <p:cNvSpPr/>
            <p:nvPr/>
          </p:nvSpPr>
          <p:spPr>
            <a:xfrm>
              <a:off x="6339635" y="7047637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64" name="直線箭頭接點 363">
              <a:extLst>
                <a:ext uri="{FF2B5EF4-FFF2-40B4-BE49-F238E27FC236}">
                  <a16:creationId xmlns:a16="http://schemas.microsoft.com/office/drawing/2014/main" id="{9DD27E2E-2324-AD4B-8C74-35D984DBABB0}"/>
                </a:ext>
              </a:extLst>
            </p:cNvPr>
            <p:cNvCxnSpPr>
              <a:cxnSpLocks/>
              <a:stCxn id="361" idx="6"/>
              <a:endCxn id="362" idx="2"/>
            </p:cNvCxnSpPr>
            <p:nvPr/>
          </p:nvCxnSpPr>
          <p:spPr>
            <a:xfrm flipV="1">
              <a:off x="2657356" y="7222285"/>
              <a:ext cx="1599850" cy="53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箭頭接點 366">
              <a:extLst>
                <a:ext uri="{FF2B5EF4-FFF2-40B4-BE49-F238E27FC236}">
                  <a16:creationId xmlns:a16="http://schemas.microsoft.com/office/drawing/2014/main" id="{8B268B21-1EF6-AE46-B93B-0EF25DF11220}"/>
                </a:ext>
              </a:extLst>
            </p:cNvPr>
            <p:cNvCxnSpPr>
              <a:cxnSpLocks/>
              <a:stCxn id="361" idx="6"/>
              <a:endCxn id="41" idx="2"/>
            </p:cNvCxnSpPr>
            <p:nvPr/>
          </p:nvCxnSpPr>
          <p:spPr>
            <a:xfrm flipV="1">
              <a:off x="2657356" y="6581033"/>
              <a:ext cx="1601829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線箭頭接點 369">
              <a:extLst>
                <a:ext uri="{FF2B5EF4-FFF2-40B4-BE49-F238E27FC236}">
                  <a16:creationId xmlns:a16="http://schemas.microsoft.com/office/drawing/2014/main" id="{A1B12C78-AF9E-374E-9599-8984B68ADDB7}"/>
                </a:ext>
              </a:extLst>
            </p:cNvPr>
            <p:cNvCxnSpPr>
              <a:cxnSpLocks/>
              <a:stCxn id="361" idx="6"/>
              <a:endCxn id="40" idx="2"/>
            </p:cNvCxnSpPr>
            <p:nvPr/>
          </p:nvCxnSpPr>
          <p:spPr>
            <a:xfrm flipV="1">
              <a:off x="2657356" y="5934429"/>
              <a:ext cx="1601829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線箭頭接點 372">
              <a:extLst>
                <a:ext uri="{FF2B5EF4-FFF2-40B4-BE49-F238E27FC236}">
                  <a16:creationId xmlns:a16="http://schemas.microsoft.com/office/drawing/2014/main" id="{0345040E-88FB-AE4C-8073-3C54B9216348}"/>
                </a:ext>
              </a:extLst>
            </p:cNvPr>
            <p:cNvCxnSpPr>
              <a:cxnSpLocks/>
              <a:stCxn id="361" idx="6"/>
              <a:endCxn id="49" idx="2"/>
            </p:cNvCxnSpPr>
            <p:nvPr/>
          </p:nvCxnSpPr>
          <p:spPr>
            <a:xfrm flipV="1">
              <a:off x="2657356" y="3795380"/>
              <a:ext cx="1711570" cy="34322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線箭頭接點 375">
              <a:extLst>
                <a:ext uri="{FF2B5EF4-FFF2-40B4-BE49-F238E27FC236}">
                  <a16:creationId xmlns:a16="http://schemas.microsoft.com/office/drawing/2014/main" id="{1A072CFF-B61F-EC43-BA8E-E532A7964076}"/>
                </a:ext>
              </a:extLst>
            </p:cNvPr>
            <p:cNvCxnSpPr>
              <a:cxnSpLocks/>
              <a:stCxn id="361" idx="6"/>
              <a:endCxn id="39" idx="2"/>
            </p:cNvCxnSpPr>
            <p:nvPr/>
          </p:nvCxnSpPr>
          <p:spPr>
            <a:xfrm flipV="1">
              <a:off x="2657356" y="1723939"/>
              <a:ext cx="1601829" cy="55036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箭頭接點 378">
              <a:extLst>
                <a:ext uri="{FF2B5EF4-FFF2-40B4-BE49-F238E27FC236}">
                  <a16:creationId xmlns:a16="http://schemas.microsoft.com/office/drawing/2014/main" id="{5F88FDA1-8672-8E47-BF6A-A3E7B90261B1}"/>
                </a:ext>
              </a:extLst>
            </p:cNvPr>
            <p:cNvCxnSpPr>
              <a:cxnSpLocks/>
              <a:stCxn id="361" idx="6"/>
              <a:endCxn id="38" idx="2"/>
            </p:cNvCxnSpPr>
            <p:nvPr/>
          </p:nvCxnSpPr>
          <p:spPr>
            <a:xfrm flipV="1">
              <a:off x="2657356" y="1192206"/>
              <a:ext cx="1601829" cy="60354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線箭頭接點 381">
              <a:extLst>
                <a:ext uri="{FF2B5EF4-FFF2-40B4-BE49-F238E27FC236}">
                  <a16:creationId xmlns:a16="http://schemas.microsoft.com/office/drawing/2014/main" id="{96F403C1-1C9A-2A48-B266-C47F64989267}"/>
                </a:ext>
              </a:extLst>
            </p:cNvPr>
            <p:cNvCxnSpPr>
              <a:cxnSpLocks/>
              <a:stCxn id="21" idx="6"/>
              <a:endCxn id="362" idx="2"/>
            </p:cNvCxnSpPr>
            <p:nvPr/>
          </p:nvCxnSpPr>
          <p:spPr>
            <a:xfrm>
              <a:off x="2657356" y="1153018"/>
              <a:ext cx="1599850" cy="60692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線箭頭接點 384">
              <a:extLst>
                <a:ext uri="{FF2B5EF4-FFF2-40B4-BE49-F238E27FC236}">
                  <a16:creationId xmlns:a16="http://schemas.microsoft.com/office/drawing/2014/main" id="{A7AB5D9A-0BBF-CE4C-BA0B-BF0187276AEC}"/>
                </a:ext>
              </a:extLst>
            </p:cNvPr>
            <p:cNvCxnSpPr>
              <a:cxnSpLocks/>
              <a:stCxn id="29" idx="6"/>
              <a:endCxn id="362" idx="2"/>
            </p:cNvCxnSpPr>
            <p:nvPr/>
          </p:nvCxnSpPr>
          <p:spPr>
            <a:xfrm>
              <a:off x="2660722" y="1723939"/>
              <a:ext cx="1596484" cy="5498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線箭頭接點 389">
              <a:extLst>
                <a:ext uri="{FF2B5EF4-FFF2-40B4-BE49-F238E27FC236}">
                  <a16:creationId xmlns:a16="http://schemas.microsoft.com/office/drawing/2014/main" id="{A97B55D5-BF50-6A42-AAF3-B0566897F241}"/>
                </a:ext>
              </a:extLst>
            </p:cNvPr>
            <p:cNvCxnSpPr>
              <a:cxnSpLocks/>
              <a:stCxn id="30" idx="6"/>
              <a:endCxn id="362" idx="2"/>
            </p:cNvCxnSpPr>
            <p:nvPr/>
          </p:nvCxnSpPr>
          <p:spPr>
            <a:xfrm>
              <a:off x="2657356" y="2291940"/>
              <a:ext cx="1599850" cy="49303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線箭頭接點 392">
              <a:extLst>
                <a:ext uri="{FF2B5EF4-FFF2-40B4-BE49-F238E27FC236}">
                  <a16:creationId xmlns:a16="http://schemas.microsoft.com/office/drawing/2014/main" id="{3C028255-D2ED-C847-B541-9701DC4B7D21}"/>
                </a:ext>
              </a:extLst>
            </p:cNvPr>
            <p:cNvCxnSpPr>
              <a:cxnSpLocks/>
              <a:stCxn id="31" idx="6"/>
              <a:endCxn id="362" idx="2"/>
            </p:cNvCxnSpPr>
            <p:nvPr/>
          </p:nvCxnSpPr>
          <p:spPr>
            <a:xfrm>
              <a:off x="2660722" y="2855770"/>
              <a:ext cx="1596484" cy="4366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線箭頭接點 395">
              <a:extLst>
                <a:ext uri="{FF2B5EF4-FFF2-40B4-BE49-F238E27FC236}">
                  <a16:creationId xmlns:a16="http://schemas.microsoft.com/office/drawing/2014/main" id="{11CE806D-768C-BF44-AB2B-EE4A09D0BBD7}"/>
                </a:ext>
              </a:extLst>
            </p:cNvPr>
            <p:cNvCxnSpPr>
              <a:cxnSpLocks/>
              <a:stCxn id="32" idx="6"/>
              <a:endCxn id="362" idx="2"/>
            </p:cNvCxnSpPr>
            <p:nvPr/>
          </p:nvCxnSpPr>
          <p:spPr>
            <a:xfrm>
              <a:off x="2660722" y="3495263"/>
              <a:ext cx="1596484" cy="37270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線箭頭接點 398">
              <a:extLst>
                <a:ext uri="{FF2B5EF4-FFF2-40B4-BE49-F238E27FC236}">
                  <a16:creationId xmlns:a16="http://schemas.microsoft.com/office/drawing/2014/main" id="{E8A189DF-FD4F-0241-AF47-D05C5081C019}"/>
                </a:ext>
              </a:extLst>
            </p:cNvPr>
            <p:cNvCxnSpPr>
              <a:cxnSpLocks/>
              <a:stCxn id="33" idx="6"/>
              <a:endCxn id="362" idx="2"/>
            </p:cNvCxnSpPr>
            <p:nvPr/>
          </p:nvCxnSpPr>
          <p:spPr>
            <a:xfrm>
              <a:off x="2660722" y="4072341"/>
              <a:ext cx="1596484" cy="31499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線箭頭接點 401">
              <a:extLst>
                <a:ext uri="{FF2B5EF4-FFF2-40B4-BE49-F238E27FC236}">
                  <a16:creationId xmlns:a16="http://schemas.microsoft.com/office/drawing/2014/main" id="{C81DD2C6-E025-7E47-A6F9-773C105A710F}"/>
                </a:ext>
              </a:extLst>
            </p:cNvPr>
            <p:cNvCxnSpPr>
              <a:cxnSpLocks/>
              <a:stCxn id="34" idx="6"/>
              <a:endCxn id="362" idx="2"/>
            </p:cNvCxnSpPr>
            <p:nvPr/>
          </p:nvCxnSpPr>
          <p:spPr>
            <a:xfrm>
              <a:off x="2657356" y="4641221"/>
              <a:ext cx="1599850" cy="25810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線箭頭接點 404">
              <a:extLst>
                <a:ext uri="{FF2B5EF4-FFF2-40B4-BE49-F238E27FC236}">
                  <a16:creationId xmlns:a16="http://schemas.microsoft.com/office/drawing/2014/main" id="{DF7A9E8C-7AEE-7448-8672-8ECCD33904B3}"/>
                </a:ext>
              </a:extLst>
            </p:cNvPr>
            <p:cNvCxnSpPr>
              <a:cxnSpLocks/>
              <a:stCxn id="35" idx="6"/>
              <a:endCxn id="362" idx="2"/>
            </p:cNvCxnSpPr>
            <p:nvPr/>
          </p:nvCxnSpPr>
          <p:spPr>
            <a:xfrm>
              <a:off x="2660722" y="5287825"/>
              <a:ext cx="1596484" cy="1934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線箭頭接點 407">
              <a:extLst>
                <a:ext uri="{FF2B5EF4-FFF2-40B4-BE49-F238E27FC236}">
                  <a16:creationId xmlns:a16="http://schemas.microsoft.com/office/drawing/2014/main" id="{23D3A1DB-BF3F-5343-9180-2ACD0E63594A}"/>
                </a:ext>
              </a:extLst>
            </p:cNvPr>
            <p:cNvCxnSpPr>
              <a:cxnSpLocks/>
              <a:stCxn id="36" idx="6"/>
              <a:endCxn id="362" idx="2"/>
            </p:cNvCxnSpPr>
            <p:nvPr/>
          </p:nvCxnSpPr>
          <p:spPr>
            <a:xfrm>
              <a:off x="2660722" y="5934429"/>
              <a:ext cx="1596484" cy="12878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箭頭接點 410">
              <a:extLst>
                <a:ext uri="{FF2B5EF4-FFF2-40B4-BE49-F238E27FC236}">
                  <a16:creationId xmlns:a16="http://schemas.microsoft.com/office/drawing/2014/main" id="{17A10282-E2DF-8F48-AF17-2C0E5EF11FFF}"/>
                </a:ext>
              </a:extLst>
            </p:cNvPr>
            <p:cNvCxnSpPr>
              <a:cxnSpLocks/>
              <a:stCxn id="37" idx="6"/>
              <a:endCxn id="362" idx="2"/>
            </p:cNvCxnSpPr>
            <p:nvPr/>
          </p:nvCxnSpPr>
          <p:spPr>
            <a:xfrm>
              <a:off x="2657356" y="6581033"/>
              <a:ext cx="1599850" cy="6412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線箭頭接點 414">
              <a:extLst>
                <a:ext uri="{FF2B5EF4-FFF2-40B4-BE49-F238E27FC236}">
                  <a16:creationId xmlns:a16="http://schemas.microsoft.com/office/drawing/2014/main" id="{A1338122-D451-3747-B467-17BD419BB1AB}"/>
                </a:ext>
              </a:extLst>
            </p:cNvPr>
            <p:cNvCxnSpPr>
              <a:cxnSpLocks/>
              <a:stCxn id="362" idx="6"/>
              <a:endCxn id="363" idx="2"/>
            </p:cNvCxnSpPr>
            <p:nvPr/>
          </p:nvCxnSpPr>
          <p:spPr>
            <a:xfrm>
              <a:off x="4617206" y="7222285"/>
              <a:ext cx="1722429" cy="53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線箭頭接點 417">
              <a:extLst>
                <a:ext uri="{FF2B5EF4-FFF2-40B4-BE49-F238E27FC236}">
                  <a16:creationId xmlns:a16="http://schemas.microsoft.com/office/drawing/2014/main" id="{8E54B40D-77B9-6846-B9AE-92E05843CCB0}"/>
                </a:ext>
              </a:extLst>
            </p:cNvPr>
            <p:cNvCxnSpPr>
              <a:cxnSpLocks/>
              <a:stCxn id="362" idx="6"/>
              <a:endCxn id="62" idx="2"/>
            </p:cNvCxnSpPr>
            <p:nvPr/>
          </p:nvCxnSpPr>
          <p:spPr>
            <a:xfrm flipV="1">
              <a:off x="4617206" y="6595020"/>
              <a:ext cx="1722429" cy="627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線箭頭接點 420">
              <a:extLst>
                <a:ext uri="{FF2B5EF4-FFF2-40B4-BE49-F238E27FC236}">
                  <a16:creationId xmlns:a16="http://schemas.microsoft.com/office/drawing/2014/main" id="{ECC17D70-1523-5A47-88AD-C2509016AA40}"/>
                </a:ext>
              </a:extLst>
            </p:cNvPr>
            <p:cNvCxnSpPr>
              <a:cxnSpLocks/>
              <a:stCxn id="362" idx="6"/>
              <a:endCxn id="61" idx="2"/>
            </p:cNvCxnSpPr>
            <p:nvPr/>
          </p:nvCxnSpPr>
          <p:spPr>
            <a:xfrm flipV="1">
              <a:off x="4617206" y="5948416"/>
              <a:ext cx="1722429" cy="12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線箭頭接點 423">
              <a:extLst>
                <a:ext uri="{FF2B5EF4-FFF2-40B4-BE49-F238E27FC236}">
                  <a16:creationId xmlns:a16="http://schemas.microsoft.com/office/drawing/2014/main" id="{4243ECFB-32AE-CE4C-9C1F-0EFA7ACF4FB1}"/>
                </a:ext>
              </a:extLst>
            </p:cNvPr>
            <p:cNvCxnSpPr>
              <a:cxnSpLocks/>
              <a:stCxn id="362" idx="6"/>
              <a:endCxn id="69" idx="2"/>
            </p:cNvCxnSpPr>
            <p:nvPr/>
          </p:nvCxnSpPr>
          <p:spPr>
            <a:xfrm flipV="1">
              <a:off x="4617206" y="3809367"/>
              <a:ext cx="1832170" cy="34129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線箭頭接點 426">
              <a:extLst>
                <a:ext uri="{FF2B5EF4-FFF2-40B4-BE49-F238E27FC236}">
                  <a16:creationId xmlns:a16="http://schemas.microsoft.com/office/drawing/2014/main" id="{5530D464-6F4C-3D43-8232-256388A202DE}"/>
                </a:ext>
              </a:extLst>
            </p:cNvPr>
            <p:cNvCxnSpPr>
              <a:cxnSpLocks/>
              <a:stCxn id="362" idx="6"/>
              <a:endCxn id="60" idx="2"/>
            </p:cNvCxnSpPr>
            <p:nvPr/>
          </p:nvCxnSpPr>
          <p:spPr>
            <a:xfrm flipV="1">
              <a:off x="4617206" y="1737926"/>
              <a:ext cx="1722429" cy="54843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箭頭接點 429">
              <a:extLst>
                <a:ext uri="{FF2B5EF4-FFF2-40B4-BE49-F238E27FC236}">
                  <a16:creationId xmlns:a16="http://schemas.microsoft.com/office/drawing/2014/main" id="{A4224F95-ACF0-0F4E-B402-1E80D9B1C3FE}"/>
                </a:ext>
              </a:extLst>
            </p:cNvPr>
            <p:cNvCxnSpPr>
              <a:cxnSpLocks/>
              <a:stCxn id="362" idx="6"/>
              <a:endCxn id="59" idx="2"/>
            </p:cNvCxnSpPr>
            <p:nvPr/>
          </p:nvCxnSpPr>
          <p:spPr>
            <a:xfrm flipV="1">
              <a:off x="4617206" y="1206193"/>
              <a:ext cx="1722429" cy="6016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線箭頭接點 432">
              <a:extLst>
                <a:ext uri="{FF2B5EF4-FFF2-40B4-BE49-F238E27FC236}">
                  <a16:creationId xmlns:a16="http://schemas.microsoft.com/office/drawing/2014/main" id="{982389F6-47EB-804A-BF05-E7CC409DD7D0}"/>
                </a:ext>
              </a:extLst>
            </p:cNvPr>
            <p:cNvCxnSpPr>
              <a:cxnSpLocks/>
              <a:stCxn id="41" idx="6"/>
              <a:endCxn id="363" idx="2"/>
            </p:cNvCxnSpPr>
            <p:nvPr/>
          </p:nvCxnSpPr>
          <p:spPr>
            <a:xfrm>
              <a:off x="4619185" y="6581033"/>
              <a:ext cx="1720450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線箭頭接點 435">
              <a:extLst>
                <a:ext uri="{FF2B5EF4-FFF2-40B4-BE49-F238E27FC236}">
                  <a16:creationId xmlns:a16="http://schemas.microsoft.com/office/drawing/2014/main" id="{499F74D1-4F1E-ED4F-9DE5-3C98D923D333}"/>
                </a:ext>
              </a:extLst>
            </p:cNvPr>
            <p:cNvCxnSpPr>
              <a:cxnSpLocks/>
              <a:stCxn id="40" idx="6"/>
              <a:endCxn id="363" idx="2"/>
            </p:cNvCxnSpPr>
            <p:nvPr/>
          </p:nvCxnSpPr>
          <p:spPr>
            <a:xfrm>
              <a:off x="4619185" y="5934429"/>
              <a:ext cx="1720450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線箭頭接點 438">
              <a:extLst>
                <a:ext uri="{FF2B5EF4-FFF2-40B4-BE49-F238E27FC236}">
                  <a16:creationId xmlns:a16="http://schemas.microsoft.com/office/drawing/2014/main" id="{475A6EB9-6EB3-614B-948A-B209ADF0DCA3}"/>
                </a:ext>
              </a:extLst>
            </p:cNvPr>
            <p:cNvCxnSpPr>
              <a:cxnSpLocks/>
              <a:stCxn id="49" idx="6"/>
              <a:endCxn id="363" idx="2"/>
            </p:cNvCxnSpPr>
            <p:nvPr/>
          </p:nvCxnSpPr>
          <p:spPr>
            <a:xfrm>
              <a:off x="4548926" y="3795380"/>
              <a:ext cx="1790709" cy="34322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線箭頭接點 441">
              <a:extLst>
                <a:ext uri="{FF2B5EF4-FFF2-40B4-BE49-F238E27FC236}">
                  <a16:creationId xmlns:a16="http://schemas.microsoft.com/office/drawing/2014/main" id="{D31066E2-E4FE-5C45-BECF-87AC16021606}"/>
                </a:ext>
              </a:extLst>
            </p:cNvPr>
            <p:cNvCxnSpPr>
              <a:cxnSpLocks/>
              <a:stCxn id="39" idx="6"/>
              <a:endCxn id="363" idx="2"/>
            </p:cNvCxnSpPr>
            <p:nvPr/>
          </p:nvCxnSpPr>
          <p:spPr>
            <a:xfrm>
              <a:off x="4619185" y="1723939"/>
              <a:ext cx="1720450" cy="55036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線箭頭接點 444">
              <a:extLst>
                <a:ext uri="{FF2B5EF4-FFF2-40B4-BE49-F238E27FC236}">
                  <a16:creationId xmlns:a16="http://schemas.microsoft.com/office/drawing/2014/main" id="{DC86D62F-6639-A248-984D-8D089770D924}"/>
                </a:ext>
              </a:extLst>
            </p:cNvPr>
            <p:cNvCxnSpPr>
              <a:cxnSpLocks/>
              <a:stCxn id="38" idx="6"/>
              <a:endCxn id="363" idx="2"/>
            </p:cNvCxnSpPr>
            <p:nvPr/>
          </p:nvCxnSpPr>
          <p:spPr>
            <a:xfrm>
              <a:off x="4619185" y="1192206"/>
              <a:ext cx="1720450" cy="60354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線箭頭接點 447">
              <a:extLst>
                <a:ext uri="{FF2B5EF4-FFF2-40B4-BE49-F238E27FC236}">
                  <a16:creationId xmlns:a16="http://schemas.microsoft.com/office/drawing/2014/main" id="{7A23FC17-FB17-2F49-911F-C16D044F2540}"/>
                </a:ext>
              </a:extLst>
            </p:cNvPr>
            <p:cNvCxnSpPr>
              <a:cxnSpLocks/>
              <a:stCxn id="363" idx="6"/>
              <a:endCxn id="42" idx="2"/>
            </p:cNvCxnSpPr>
            <p:nvPr/>
          </p:nvCxnSpPr>
          <p:spPr>
            <a:xfrm flipV="1">
              <a:off x="6699635" y="3775786"/>
              <a:ext cx="1436125" cy="34518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1" name="圖片 450">
              <a:extLst>
                <a:ext uri="{FF2B5EF4-FFF2-40B4-BE49-F238E27FC236}">
                  <a16:creationId xmlns:a16="http://schemas.microsoft.com/office/drawing/2014/main" id="{178F3BDC-8E0D-0C43-9D7C-8FC0B4907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6" t="13024" r="16563" b="33434"/>
            <a:stretch/>
          </p:blipFill>
          <p:spPr>
            <a:xfrm>
              <a:off x="751126" y="840926"/>
              <a:ext cx="836847" cy="659598"/>
            </a:xfrm>
            <a:prstGeom prst="rect">
              <a:avLst/>
            </a:prstGeom>
          </p:spPr>
        </p:pic>
      </p:grpSp>
      <p:cxnSp>
        <p:nvCxnSpPr>
          <p:cNvPr id="453" name="直線箭頭接點 452">
            <a:extLst>
              <a:ext uri="{FF2B5EF4-FFF2-40B4-BE49-F238E27FC236}">
                <a16:creationId xmlns:a16="http://schemas.microsoft.com/office/drawing/2014/main" id="{7732760E-2559-4F4A-8534-966B92A4EF20}"/>
              </a:ext>
            </a:extLst>
          </p:cNvPr>
          <p:cNvCxnSpPr>
            <a:cxnSpLocks/>
          </p:cNvCxnSpPr>
          <p:nvPr/>
        </p:nvCxnSpPr>
        <p:spPr>
          <a:xfrm rot="480000" flipV="1">
            <a:off x="1280337" y="1089229"/>
            <a:ext cx="249381" cy="273132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AD6C08B-53EA-4B43-B638-AFDE55BCB752}"/>
              </a:ext>
            </a:extLst>
          </p:cNvPr>
          <p:cNvSpPr txBox="1"/>
          <p:nvPr/>
        </p:nvSpPr>
        <p:spPr>
          <a:xfrm>
            <a:off x="7451942" y="3641970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sz="32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2" name="圖片 181">
            <a:extLst>
              <a:ext uri="{FF2B5EF4-FFF2-40B4-BE49-F238E27FC236}">
                <a16:creationId xmlns:a16="http://schemas.microsoft.com/office/drawing/2014/main" id="{79F4EAB9-22A2-4955-B94F-1A87BE0F6B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349" y="4662339"/>
            <a:ext cx="2810560" cy="1872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5475C7ED-C0A6-4E3F-A42B-871341DCF902}"/>
                  </a:ext>
                </a:extLst>
              </p:cNvPr>
              <p:cNvSpPr txBox="1"/>
              <p:nvPr/>
            </p:nvSpPr>
            <p:spPr>
              <a:xfrm>
                <a:off x="9289378" y="6347149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5475C7ED-C0A6-4E3F-A42B-871341DCF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378" y="6347149"/>
                <a:ext cx="389594" cy="453137"/>
              </a:xfrm>
              <a:prstGeom prst="rect">
                <a:avLst/>
              </a:prstGeom>
              <a:blipFill>
                <a:blip r:embed="rId14"/>
                <a:stretch>
                  <a:fillRect r="-46875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字方塊 184">
                <a:extLst>
                  <a:ext uri="{FF2B5EF4-FFF2-40B4-BE49-F238E27FC236}">
                    <a16:creationId xmlns:a16="http://schemas.microsoft.com/office/drawing/2014/main" id="{3ECD32F7-31DE-4E49-91CE-BDC7ABC48D9A}"/>
                  </a:ext>
                </a:extLst>
              </p:cNvPr>
              <p:cNvSpPr txBox="1"/>
              <p:nvPr/>
            </p:nvSpPr>
            <p:spPr>
              <a:xfrm>
                <a:off x="8874805" y="4616704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5" name="文字方塊 184">
                <a:extLst>
                  <a:ext uri="{FF2B5EF4-FFF2-40B4-BE49-F238E27FC236}">
                    <a16:creationId xmlns:a16="http://schemas.microsoft.com/office/drawing/2014/main" id="{3ECD32F7-31DE-4E49-91CE-BDC7ABC48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805" y="4616704"/>
                <a:ext cx="389594" cy="453137"/>
              </a:xfrm>
              <a:prstGeom prst="rect">
                <a:avLst/>
              </a:prstGeom>
              <a:blipFill>
                <a:blip r:embed="rId15"/>
                <a:stretch>
                  <a:fillRect r="-73438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字方塊 185">
                <a:extLst>
                  <a:ext uri="{FF2B5EF4-FFF2-40B4-BE49-F238E27FC236}">
                    <a16:creationId xmlns:a16="http://schemas.microsoft.com/office/drawing/2014/main" id="{1C4A3CE4-40B6-4467-A0A9-87273E6C0D90}"/>
                  </a:ext>
                </a:extLst>
              </p:cNvPr>
              <p:cNvSpPr txBox="1"/>
              <p:nvPr/>
            </p:nvSpPr>
            <p:spPr>
              <a:xfrm>
                <a:off x="10378513" y="5061842"/>
                <a:ext cx="1588376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120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1200" i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12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&gt;0 =&gt;</m:t>
                    </m:r>
                  </m:oMath>
                </a14:m>
                <a:r>
                  <a:rPr kumimoji="1"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than 50% probability </a:t>
                </a:r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Health points will lost</a:t>
                </a:r>
                <a:endParaRPr kumimoji="1"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6" name="文字方塊 185">
                <a:extLst>
                  <a:ext uri="{FF2B5EF4-FFF2-40B4-BE49-F238E27FC236}">
                    <a16:creationId xmlns:a16="http://schemas.microsoft.com/office/drawing/2014/main" id="{1C4A3CE4-40B6-4467-A0A9-87273E6C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513" y="5061842"/>
                <a:ext cx="1588376" cy="646331"/>
              </a:xfrm>
              <a:prstGeom prst="rect">
                <a:avLst/>
              </a:prstGeom>
              <a:blipFill>
                <a:blip r:embed="rId16"/>
                <a:stretch>
                  <a:fillRect l="-385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896AFB9D-9926-48F4-B41E-9F008770C40C}"/>
                  </a:ext>
                </a:extLst>
              </p:cNvPr>
              <p:cNvSpPr txBox="1"/>
              <p:nvPr/>
            </p:nvSpPr>
            <p:spPr>
              <a:xfrm>
                <a:off x="7427484" y="5343734"/>
                <a:ext cx="1668464" cy="646331"/>
              </a:xfrm>
              <a:prstGeom prst="rect">
                <a:avLst/>
              </a:prstGeom>
              <a:solidFill>
                <a:srgbClr val="FFCC99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120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1200" i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12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kumimoji="1" lang="en-US" altLang="zh-TW" sz="12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 =&gt;</m:t>
                    </m:r>
                  </m:oMath>
                </a14:m>
                <a:r>
                  <a:rPr kumimoji="1"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than 50% probability </a:t>
                </a:r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Health points will not lost</a:t>
                </a:r>
                <a:endParaRPr kumimoji="1"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896AFB9D-9926-48F4-B41E-9F008770C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484" y="5343734"/>
                <a:ext cx="1668464" cy="646331"/>
              </a:xfrm>
              <a:prstGeom prst="rect">
                <a:avLst/>
              </a:prstGeom>
              <a:blipFill>
                <a:blip r:embed="rId17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314E8B2-617A-4FBD-A65F-309844DA1F11}"/>
              </a:ext>
            </a:extLst>
          </p:cNvPr>
          <p:cNvCxnSpPr>
            <a:cxnSpLocks/>
            <a:stCxn id="188" idx="2"/>
          </p:cNvCxnSpPr>
          <p:nvPr/>
        </p:nvCxnSpPr>
        <p:spPr>
          <a:xfrm>
            <a:off x="8261716" y="5990065"/>
            <a:ext cx="598434" cy="154755"/>
          </a:xfrm>
          <a:prstGeom prst="straightConnector1">
            <a:avLst/>
          </a:prstGeom>
          <a:ln w="38100">
            <a:solidFill>
              <a:srgbClr val="FFCC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43602228-8942-4682-8DCB-BD545CEC052C}"/>
              </a:ext>
            </a:extLst>
          </p:cNvPr>
          <p:cNvCxnSpPr>
            <a:cxnSpLocks/>
            <a:stCxn id="198" idx="0"/>
          </p:cNvCxnSpPr>
          <p:nvPr/>
        </p:nvCxnSpPr>
        <p:spPr>
          <a:xfrm flipH="1" flipV="1">
            <a:off x="9556252" y="5571704"/>
            <a:ext cx="1504053" cy="51172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文字方塊 197">
                <a:extLst>
                  <a:ext uri="{FF2B5EF4-FFF2-40B4-BE49-F238E27FC236}">
                    <a16:creationId xmlns:a16="http://schemas.microsoft.com/office/drawing/2014/main" id="{10926CA9-5C92-4BBB-93CA-5132FC2886C4}"/>
                  </a:ext>
                </a:extLst>
              </p:cNvPr>
              <p:cNvSpPr txBox="1"/>
              <p:nvPr/>
            </p:nvSpPr>
            <p:spPr>
              <a:xfrm>
                <a:off x="10266117" y="6083424"/>
                <a:ext cx="1588376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120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1200" i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12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&gt;0 =&gt;</m:t>
                    </m:r>
                  </m:oMath>
                </a14:m>
                <a:r>
                  <a:rPr kumimoji="1"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exactly 50% probability </a:t>
                </a:r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Health points will lost</a:t>
                </a:r>
                <a:endParaRPr kumimoji="1"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8" name="文字方塊 197">
                <a:extLst>
                  <a:ext uri="{FF2B5EF4-FFF2-40B4-BE49-F238E27FC236}">
                    <a16:creationId xmlns:a16="http://schemas.microsoft.com/office/drawing/2014/main" id="{10926CA9-5C92-4BBB-93CA-5132FC288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117" y="6083424"/>
                <a:ext cx="1588376" cy="646331"/>
              </a:xfrm>
              <a:prstGeom prst="rect">
                <a:avLst/>
              </a:prstGeom>
              <a:blipFill>
                <a:blip r:embed="rId18"/>
                <a:stretch>
                  <a:fillRect t="-943" r="-1533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直線單箭頭接點 198">
            <a:extLst>
              <a:ext uri="{FF2B5EF4-FFF2-40B4-BE49-F238E27FC236}">
                <a16:creationId xmlns:a16="http://schemas.microsoft.com/office/drawing/2014/main" id="{ECE768ED-944C-4472-98A1-499819FF4BDA}"/>
              </a:ext>
            </a:extLst>
          </p:cNvPr>
          <p:cNvCxnSpPr>
            <a:cxnSpLocks/>
            <a:stCxn id="186" idx="0"/>
          </p:cNvCxnSpPr>
          <p:nvPr/>
        </p:nvCxnSpPr>
        <p:spPr>
          <a:xfrm flipH="1" flipV="1">
            <a:off x="10546965" y="4843274"/>
            <a:ext cx="625736" cy="218568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8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Problem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23F103-483E-A244-898A-2FC596F358C0}"/>
              </a:ext>
            </a:extLst>
          </p:cNvPr>
          <p:cNvSpPr/>
          <p:nvPr/>
        </p:nvSpPr>
        <p:spPr>
          <a:xfrm>
            <a:off x="117230" y="4941300"/>
            <a:ext cx="57131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(Sigmoid)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neuron in a output layer</a:t>
            </a:r>
            <a:endParaRPr lang="en" altLang="zh-TW" sz="28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right answer (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neuron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文字方塊 255">
                <a:extLst>
                  <a:ext uri="{FF2B5EF4-FFF2-40B4-BE49-F238E27FC236}">
                    <a16:creationId xmlns:a16="http://schemas.microsoft.com/office/drawing/2014/main" id="{99971298-4C4E-5147-ADFA-2F3E83C15B94}"/>
                  </a:ext>
                </a:extLst>
              </p:cNvPr>
              <p:cNvSpPr txBox="1"/>
              <p:nvPr/>
            </p:nvSpPr>
            <p:spPr>
              <a:xfrm>
                <a:off x="7605648" y="4636531"/>
                <a:ext cx="3056414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TW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sz="2000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56" name="文字方塊 255">
                <a:extLst>
                  <a:ext uri="{FF2B5EF4-FFF2-40B4-BE49-F238E27FC236}">
                    <a16:creationId xmlns:a16="http://schemas.microsoft.com/office/drawing/2014/main" id="{99971298-4C4E-5147-ADFA-2F3E83C15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648" y="4636531"/>
                <a:ext cx="3056414" cy="583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文字方塊 257">
                <a:extLst>
                  <a:ext uri="{FF2B5EF4-FFF2-40B4-BE49-F238E27FC236}">
                    <a16:creationId xmlns:a16="http://schemas.microsoft.com/office/drawing/2014/main" id="{0019D691-24EF-3D46-8A73-59832141B757}"/>
                  </a:ext>
                </a:extLst>
              </p:cNvPr>
              <p:cNvSpPr txBox="1"/>
              <p:nvPr/>
            </p:nvSpPr>
            <p:spPr>
              <a:xfrm>
                <a:off x="6414533" y="3964980"/>
                <a:ext cx="19816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800" b="0" i="1" dirty="0" smtClean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800" b="0" i="1" baseline="-25000" dirty="0" smtClean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2800" baseline="-25000" dirty="0" smtClean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= [2.4]</a:t>
                </a:r>
                <a:endParaRPr kumimoji="1"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8" name="文字方塊 257">
                <a:extLst>
                  <a:ext uri="{FF2B5EF4-FFF2-40B4-BE49-F238E27FC236}">
                    <a16:creationId xmlns:a16="http://schemas.microsoft.com/office/drawing/2014/main" id="{0019D691-24EF-3D46-8A73-59832141B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533" y="3964980"/>
                <a:ext cx="1981633" cy="523220"/>
              </a:xfrm>
              <a:prstGeom prst="rect">
                <a:avLst/>
              </a:prstGeom>
              <a:blipFill>
                <a:blip r:embed="rId4"/>
                <a:stretch>
                  <a:fillRect l="-6154" t="-11628" r="-5231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直線箭頭接點 259">
            <a:extLst>
              <a:ext uri="{FF2B5EF4-FFF2-40B4-BE49-F238E27FC236}">
                <a16:creationId xmlns:a16="http://schemas.microsoft.com/office/drawing/2014/main" id="{324757A6-9FB1-C747-B05E-7F33555FBD6B}"/>
              </a:ext>
            </a:extLst>
          </p:cNvPr>
          <p:cNvCxnSpPr>
            <a:cxnSpLocks/>
            <a:endCxn id="241" idx="0"/>
          </p:cNvCxnSpPr>
          <p:nvPr/>
        </p:nvCxnSpPr>
        <p:spPr>
          <a:xfrm>
            <a:off x="7394930" y="4579978"/>
            <a:ext cx="0" cy="794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C6B0A25D-DFBD-5B4D-BF8D-E497CE103118}"/>
              </a:ext>
            </a:extLst>
          </p:cNvPr>
          <p:cNvSpPr/>
          <p:nvPr/>
        </p:nvSpPr>
        <p:spPr>
          <a:xfrm>
            <a:off x="8816896" y="927891"/>
            <a:ext cx="922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F425F3E-A5D2-426B-B822-9462864DB1F3}"/>
              </a:ext>
            </a:extLst>
          </p:cNvPr>
          <p:cNvSpPr/>
          <p:nvPr/>
        </p:nvSpPr>
        <p:spPr>
          <a:xfrm flipV="1">
            <a:off x="3379869" y="1593306"/>
            <a:ext cx="1053217" cy="888862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171B2D9C-A441-4A80-8D9D-B4FA1D6E9AD1}"/>
              </a:ext>
            </a:extLst>
          </p:cNvPr>
          <p:cNvSpPr/>
          <p:nvPr/>
        </p:nvSpPr>
        <p:spPr>
          <a:xfrm flipV="1">
            <a:off x="5399242" y="1593306"/>
            <a:ext cx="867062" cy="888862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1515953B-1F86-46F8-B59B-40312C8EB123}"/>
              </a:ext>
            </a:extLst>
          </p:cNvPr>
          <p:cNvSpPr/>
          <p:nvPr/>
        </p:nvSpPr>
        <p:spPr>
          <a:xfrm>
            <a:off x="454212" y="1633268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CB90A82B-2E22-41E2-915D-376A6D1E651F}"/>
              </a:ext>
            </a:extLst>
          </p:cNvPr>
          <p:cNvSpPr/>
          <p:nvPr/>
        </p:nvSpPr>
        <p:spPr>
          <a:xfrm>
            <a:off x="429524" y="3780328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DD4CEDD2-3962-402B-9E84-123B81AA01E3}"/>
              </a:ext>
            </a:extLst>
          </p:cNvPr>
          <p:cNvSpPr/>
          <p:nvPr/>
        </p:nvSpPr>
        <p:spPr>
          <a:xfrm>
            <a:off x="1494925" y="1632970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D5F5B60-9555-4049-A8D0-57AC0199A95F}"/>
                  </a:ext>
                </a:extLst>
              </p:cNvPr>
              <p:cNvSpPr/>
              <p:nvPr/>
            </p:nvSpPr>
            <p:spPr>
              <a:xfrm>
                <a:off x="1470239" y="3780028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D5F5B60-9555-4049-A8D0-57AC0199A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39" y="3780028"/>
                <a:ext cx="637033" cy="6752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橢圓 111">
            <a:extLst>
              <a:ext uri="{FF2B5EF4-FFF2-40B4-BE49-F238E27FC236}">
                <a16:creationId xmlns:a16="http://schemas.microsoft.com/office/drawing/2014/main" id="{A7EEBE3D-9583-400F-B733-3A38A78BFB00}"/>
              </a:ext>
            </a:extLst>
          </p:cNvPr>
          <p:cNvSpPr/>
          <p:nvPr/>
        </p:nvSpPr>
        <p:spPr>
          <a:xfrm>
            <a:off x="2389254" y="1632970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3255DBD8-B8A3-467B-84B4-010E419C3E65}"/>
              </a:ext>
            </a:extLst>
          </p:cNvPr>
          <p:cNvSpPr/>
          <p:nvPr/>
        </p:nvSpPr>
        <p:spPr>
          <a:xfrm>
            <a:off x="2364566" y="3780028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3A8B0BBC-7E8E-45A0-8EAD-CB003FDCEDDC}"/>
              </a:ext>
            </a:extLst>
          </p:cNvPr>
          <p:cNvSpPr txBox="1"/>
          <p:nvPr/>
        </p:nvSpPr>
        <p:spPr>
          <a:xfrm>
            <a:off x="311704" y="931513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9D88EA5-24BA-4E87-9D87-AD5A0D6C75A9}"/>
              </a:ext>
            </a:extLst>
          </p:cNvPr>
          <p:cNvSpPr txBox="1"/>
          <p:nvPr/>
        </p:nvSpPr>
        <p:spPr>
          <a:xfrm>
            <a:off x="4331917" y="92720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7371F64B-9F00-4AA9-8F55-9C7D4CBCB842}"/>
                  </a:ext>
                </a:extLst>
              </p:cNvPr>
              <p:cNvSpPr txBox="1"/>
              <p:nvPr/>
            </p:nvSpPr>
            <p:spPr>
              <a:xfrm>
                <a:off x="1614186" y="990275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7371F64B-9F00-4AA9-8F55-9C7D4CBC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86" y="990275"/>
                <a:ext cx="410304" cy="369332"/>
              </a:xfrm>
              <a:prstGeom prst="rect">
                <a:avLst/>
              </a:prstGeom>
              <a:blipFill>
                <a:blip r:embed="rId6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812DB84F-0330-4241-B9E6-24AA4EB7F2A8}"/>
                  </a:ext>
                </a:extLst>
              </p:cNvPr>
              <p:cNvSpPr txBox="1"/>
              <p:nvPr/>
            </p:nvSpPr>
            <p:spPr>
              <a:xfrm>
                <a:off x="2477930" y="974057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812DB84F-0330-4241-B9E6-24AA4EB7F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930" y="974057"/>
                <a:ext cx="410304" cy="369332"/>
              </a:xfrm>
              <a:prstGeom prst="rect">
                <a:avLst/>
              </a:prstGeom>
              <a:blipFill>
                <a:blip r:embed="rId7"/>
                <a:stretch>
                  <a:fillRect l="-17647" r="-7353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線箭頭接點 182">
            <a:extLst>
              <a:ext uri="{FF2B5EF4-FFF2-40B4-BE49-F238E27FC236}">
                <a16:creationId xmlns:a16="http://schemas.microsoft.com/office/drawing/2014/main" id="{4EBE8AE7-1523-471D-A5A2-F2ECE844A739}"/>
              </a:ext>
            </a:extLst>
          </p:cNvPr>
          <p:cNvCxnSpPr>
            <a:cxnSpLocks/>
          </p:cNvCxnSpPr>
          <p:nvPr/>
        </p:nvCxnSpPr>
        <p:spPr>
          <a:xfrm>
            <a:off x="6211017" y="1972418"/>
            <a:ext cx="48186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86">
            <a:extLst>
              <a:ext uri="{FF2B5EF4-FFF2-40B4-BE49-F238E27FC236}">
                <a16:creationId xmlns:a16="http://schemas.microsoft.com/office/drawing/2014/main" id="{FB9E958E-7EFA-4B7E-BDA2-7BAEC9FE6846}"/>
              </a:ext>
            </a:extLst>
          </p:cNvPr>
          <p:cNvCxnSpPr>
            <a:cxnSpLocks/>
            <a:stCxn id="107" idx="6"/>
            <a:endCxn id="109" idx="2"/>
          </p:cNvCxnSpPr>
          <p:nvPr/>
        </p:nvCxnSpPr>
        <p:spPr>
          <a:xfrm flipV="1">
            <a:off x="1091245" y="1970592"/>
            <a:ext cx="403681" cy="2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箭頭接點 187">
            <a:extLst>
              <a:ext uri="{FF2B5EF4-FFF2-40B4-BE49-F238E27FC236}">
                <a16:creationId xmlns:a16="http://schemas.microsoft.com/office/drawing/2014/main" id="{477E0690-9063-431A-A260-D7BC9B971340}"/>
              </a:ext>
            </a:extLst>
          </p:cNvPr>
          <p:cNvCxnSpPr>
            <a:cxnSpLocks/>
            <a:stCxn id="107" idx="6"/>
          </p:cNvCxnSpPr>
          <p:nvPr/>
        </p:nvCxnSpPr>
        <p:spPr>
          <a:xfrm>
            <a:off x="1091245" y="1970891"/>
            <a:ext cx="378994" cy="10732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188">
            <a:extLst>
              <a:ext uri="{FF2B5EF4-FFF2-40B4-BE49-F238E27FC236}">
                <a16:creationId xmlns:a16="http://schemas.microsoft.com/office/drawing/2014/main" id="{99FA9F28-B8B3-4D27-940E-E1FBB61AA482}"/>
              </a:ext>
            </a:extLst>
          </p:cNvPr>
          <p:cNvCxnSpPr>
            <a:cxnSpLocks/>
            <a:stCxn id="107" idx="6"/>
            <a:endCxn id="110" idx="2"/>
          </p:cNvCxnSpPr>
          <p:nvPr/>
        </p:nvCxnSpPr>
        <p:spPr>
          <a:xfrm>
            <a:off x="1091245" y="1970891"/>
            <a:ext cx="378994" cy="214675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線箭頭接點 189">
            <a:extLst>
              <a:ext uri="{FF2B5EF4-FFF2-40B4-BE49-F238E27FC236}">
                <a16:creationId xmlns:a16="http://schemas.microsoft.com/office/drawing/2014/main" id="{C593C405-699F-461B-BCCC-E50462117FDE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1066557" y="3044419"/>
            <a:ext cx="403681" cy="10732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箭頭接點 190">
            <a:extLst>
              <a:ext uri="{FF2B5EF4-FFF2-40B4-BE49-F238E27FC236}">
                <a16:creationId xmlns:a16="http://schemas.microsoft.com/office/drawing/2014/main" id="{551351D4-D0E8-4FFB-9849-B1366BDB964A}"/>
              </a:ext>
            </a:extLst>
          </p:cNvPr>
          <p:cNvCxnSpPr>
            <a:cxnSpLocks/>
            <a:endCxn id="109" idx="2"/>
          </p:cNvCxnSpPr>
          <p:nvPr/>
        </p:nvCxnSpPr>
        <p:spPr>
          <a:xfrm flipV="1">
            <a:off x="1066557" y="1970592"/>
            <a:ext cx="428368" cy="10738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箭頭接點 191">
            <a:extLst>
              <a:ext uri="{FF2B5EF4-FFF2-40B4-BE49-F238E27FC236}">
                <a16:creationId xmlns:a16="http://schemas.microsoft.com/office/drawing/2014/main" id="{59309711-0BD3-441E-8D73-8A2405CFC06E}"/>
              </a:ext>
            </a:extLst>
          </p:cNvPr>
          <p:cNvCxnSpPr>
            <a:cxnSpLocks/>
          </p:cNvCxnSpPr>
          <p:nvPr/>
        </p:nvCxnSpPr>
        <p:spPr>
          <a:xfrm flipV="1">
            <a:off x="1066557" y="3044123"/>
            <a:ext cx="403681" cy="29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線箭頭接點 192">
            <a:extLst>
              <a:ext uri="{FF2B5EF4-FFF2-40B4-BE49-F238E27FC236}">
                <a16:creationId xmlns:a16="http://schemas.microsoft.com/office/drawing/2014/main" id="{B3AEC167-E4A7-455E-94C7-CA438DBF0FD7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 flipV="1">
            <a:off x="1066557" y="1970592"/>
            <a:ext cx="428368" cy="21473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線箭頭接點 193">
            <a:extLst>
              <a:ext uri="{FF2B5EF4-FFF2-40B4-BE49-F238E27FC236}">
                <a16:creationId xmlns:a16="http://schemas.microsoft.com/office/drawing/2014/main" id="{9239F08A-D26A-47DC-8904-68028BC3BAD1}"/>
              </a:ext>
            </a:extLst>
          </p:cNvPr>
          <p:cNvCxnSpPr>
            <a:cxnSpLocks/>
            <a:stCxn id="108" idx="6"/>
          </p:cNvCxnSpPr>
          <p:nvPr/>
        </p:nvCxnSpPr>
        <p:spPr>
          <a:xfrm flipV="1">
            <a:off x="1066557" y="3044123"/>
            <a:ext cx="403681" cy="10738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194">
            <a:extLst>
              <a:ext uri="{FF2B5EF4-FFF2-40B4-BE49-F238E27FC236}">
                <a16:creationId xmlns:a16="http://schemas.microsoft.com/office/drawing/2014/main" id="{B118C464-02E1-4F2C-8F89-47D3E909CA22}"/>
              </a:ext>
            </a:extLst>
          </p:cNvPr>
          <p:cNvCxnSpPr>
            <a:cxnSpLocks/>
            <a:stCxn id="108" idx="6"/>
            <a:endCxn id="110" idx="2"/>
          </p:cNvCxnSpPr>
          <p:nvPr/>
        </p:nvCxnSpPr>
        <p:spPr>
          <a:xfrm flipV="1">
            <a:off x="1066557" y="4117650"/>
            <a:ext cx="403681" cy="3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箭頭接點 195">
            <a:extLst>
              <a:ext uri="{FF2B5EF4-FFF2-40B4-BE49-F238E27FC236}">
                <a16:creationId xmlns:a16="http://schemas.microsoft.com/office/drawing/2014/main" id="{52144D91-DE13-42D6-9FE2-3B321DFEADCC}"/>
              </a:ext>
            </a:extLst>
          </p:cNvPr>
          <p:cNvCxnSpPr>
            <a:cxnSpLocks/>
            <a:stCxn id="109" idx="6"/>
            <a:endCxn id="112" idx="2"/>
          </p:cNvCxnSpPr>
          <p:nvPr/>
        </p:nvCxnSpPr>
        <p:spPr>
          <a:xfrm>
            <a:off x="2131958" y="1970592"/>
            <a:ext cx="2572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箭頭接點 196">
            <a:extLst>
              <a:ext uri="{FF2B5EF4-FFF2-40B4-BE49-F238E27FC236}">
                <a16:creationId xmlns:a16="http://schemas.microsoft.com/office/drawing/2014/main" id="{9F51FD47-D2C4-4785-A9FE-DE530861D37C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2131958" y="1970592"/>
            <a:ext cx="232608" cy="10735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線箭頭接點 197">
            <a:extLst>
              <a:ext uri="{FF2B5EF4-FFF2-40B4-BE49-F238E27FC236}">
                <a16:creationId xmlns:a16="http://schemas.microsoft.com/office/drawing/2014/main" id="{EE6B7AFD-4D65-4A05-B7D7-A68C77C05557}"/>
              </a:ext>
            </a:extLst>
          </p:cNvPr>
          <p:cNvCxnSpPr>
            <a:cxnSpLocks/>
            <a:stCxn id="109" idx="6"/>
            <a:endCxn id="113" idx="2"/>
          </p:cNvCxnSpPr>
          <p:nvPr/>
        </p:nvCxnSpPr>
        <p:spPr>
          <a:xfrm>
            <a:off x="2131958" y="1970592"/>
            <a:ext cx="232608" cy="21470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線箭頭接點 198">
            <a:extLst>
              <a:ext uri="{FF2B5EF4-FFF2-40B4-BE49-F238E27FC236}">
                <a16:creationId xmlns:a16="http://schemas.microsoft.com/office/drawing/2014/main" id="{D24A409A-CCED-43A9-9AFA-DDC46C2DBC48}"/>
              </a:ext>
            </a:extLst>
          </p:cNvPr>
          <p:cNvCxnSpPr>
            <a:cxnSpLocks/>
            <a:endCxn id="112" idx="2"/>
          </p:cNvCxnSpPr>
          <p:nvPr/>
        </p:nvCxnSpPr>
        <p:spPr>
          <a:xfrm flipV="1">
            <a:off x="2107272" y="1970592"/>
            <a:ext cx="281982" cy="10735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線箭頭接點 199">
            <a:extLst>
              <a:ext uri="{FF2B5EF4-FFF2-40B4-BE49-F238E27FC236}">
                <a16:creationId xmlns:a16="http://schemas.microsoft.com/office/drawing/2014/main" id="{4F930123-9C0A-4C94-B084-893CAD9E8FF0}"/>
              </a:ext>
            </a:extLst>
          </p:cNvPr>
          <p:cNvCxnSpPr>
            <a:cxnSpLocks/>
          </p:cNvCxnSpPr>
          <p:nvPr/>
        </p:nvCxnSpPr>
        <p:spPr>
          <a:xfrm>
            <a:off x="2107272" y="3044123"/>
            <a:ext cx="2572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箭頭接點 200">
            <a:extLst>
              <a:ext uri="{FF2B5EF4-FFF2-40B4-BE49-F238E27FC236}">
                <a16:creationId xmlns:a16="http://schemas.microsoft.com/office/drawing/2014/main" id="{0B632805-FA46-47F0-8E25-922CD1F40D31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2107272" y="3044123"/>
            <a:ext cx="257295" cy="10735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箭頭接點 201">
            <a:extLst>
              <a:ext uri="{FF2B5EF4-FFF2-40B4-BE49-F238E27FC236}">
                <a16:creationId xmlns:a16="http://schemas.microsoft.com/office/drawing/2014/main" id="{3D1C1A34-D5B6-4A02-A446-F2E17F3D5823}"/>
              </a:ext>
            </a:extLst>
          </p:cNvPr>
          <p:cNvCxnSpPr>
            <a:cxnSpLocks/>
            <a:stCxn id="110" idx="6"/>
            <a:endCxn id="113" idx="2"/>
          </p:cNvCxnSpPr>
          <p:nvPr/>
        </p:nvCxnSpPr>
        <p:spPr>
          <a:xfrm>
            <a:off x="2107272" y="4117650"/>
            <a:ext cx="2572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線箭頭接點 202">
            <a:extLst>
              <a:ext uri="{FF2B5EF4-FFF2-40B4-BE49-F238E27FC236}">
                <a16:creationId xmlns:a16="http://schemas.microsoft.com/office/drawing/2014/main" id="{6EA7A913-3452-430E-BEDB-31B8E3F3B01A}"/>
              </a:ext>
            </a:extLst>
          </p:cNvPr>
          <p:cNvCxnSpPr>
            <a:cxnSpLocks/>
            <a:stCxn id="110" idx="6"/>
          </p:cNvCxnSpPr>
          <p:nvPr/>
        </p:nvCxnSpPr>
        <p:spPr>
          <a:xfrm flipV="1">
            <a:off x="2107272" y="3044123"/>
            <a:ext cx="257295" cy="10735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03">
            <a:extLst>
              <a:ext uri="{FF2B5EF4-FFF2-40B4-BE49-F238E27FC236}">
                <a16:creationId xmlns:a16="http://schemas.microsoft.com/office/drawing/2014/main" id="{02FE63C2-7CC2-4D1F-8528-D429A6DD7394}"/>
              </a:ext>
            </a:extLst>
          </p:cNvPr>
          <p:cNvCxnSpPr>
            <a:cxnSpLocks/>
            <a:stCxn id="110" idx="6"/>
            <a:endCxn id="112" idx="2"/>
          </p:cNvCxnSpPr>
          <p:nvPr/>
        </p:nvCxnSpPr>
        <p:spPr>
          <a:xfrm flipV="1">
            <a:off x="2107272" y="1970592"/>
            <a:ext cx="281982" cy="21470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線箭頭接點 204">
            <a:extLst>
              <a:ext uri="{FF2B5EF4-FFF2-40B4-BE49-F238E27FC236}">
                <a16:creationId xmlns:a16="http://schemas.microsoft.com/office/drawing/2014/main" id="{6AC10F9A-B203-4F33-82DA-6DC3AB787298}"/>
              </a:ext>
            </a:extLst>
          </p:cNvPr>
          <p:cNvCxnSpPr>
            <a:cxnSpLocks/>
            <a:stCxn id="112" idx="6"/>
          </p:cNvCxnSpPr>
          <p:nvPr/>
        </p:nvCxnSpPr>
        <p:spPr>
          <a:xfrm>
            <a:off x="3026287" y="1970592"/>
            <a:ext cx="492193" cy="365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線箭頭接點 207">
            <a:extLst>
              <a:ext uri="{FF2B5EF4-FFF2-40B4-BE49-F238E27FC236}">
                <a16:creationId xmlns:a16="http://schemas.microsoft.com/office/drawing/2014/main" id="{0A82C3B1-1379-4B6B-9660-0A98D03453E1}"/>
              </a:ext>
            </a:extLst>
          </p:cNvPr>
          <p:cNvCxnSpPr>
            <a:cxnSpLocks/>
          </p:cNvCxnSpPr>
          <p:nvPr/>
        </p:nvCxnSpPr>
        <p:spPr>
          <a:xfrm flipV="1">
            <a:off x="3001599" y="1974243"/>
            <a:ext cx="516880" cy="10698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線箭頭接點 212">
            <a:extLst>
              <a:ext uri="{FF2B5EF4-FFF2-40B4-BE49-F238E27FC236}">
                <a16:creationId xmlns:a16="http://schemas.microsoft.com/office/drawing/2014/main" id="{83E6921C-06C7-4763-967A-E79D5672C111}"/>
              </a:ext>
            </a:extLst>
          </p:cNvPr>
          <p:cNvCxnSpPr>
            <a:cxnSpLocks/>
            <a:stCxn id="113" idx="6"/>
          </p:cNvCxnSpPr>
          <p:nvPr/>
        </p:nvCxnSpPr>
        <p:spPr>
          <a:xfrm flipV="1">
            <a:off x="3001599" y="1974243"/>
            <a:ext cx="516880" cy="214340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線箭頭接點 213">
            <a:extLst>
              <a:ext uri="{FF2B5EF4-FFF2-40B4-BE49-F238E27FC236}">
                <a16:creationId xmlns:a16="http://schemas.microsoft.com/office/drawing/2014/main" id="{BA48AD1D-F0A7-4F7F-AE7F-F5A73CA723FB}"/>
              </a:ext>
            </a:extLst>
          </p:cNvPr>
          <p:cNvCxnSpPr>
            <a:cxnSpLocks/>
          </p:cNvCxnSpPr>
          <p:nvPr/>
        </p:nvCxnSpPr>
        <p:spPr>
          <a:xfrm flipV="1">
            <a:off x="4197068" y="1974243"/>
            <a:ext cx="432209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4" name="矩形 153">
            <a:extLst>
              <a:ext uri="{FF2B5EF4-FFF2-40B4-BE49-F238E27FC236}">
                <a16:creationId xmlns:a16="http://schemas.microsoft.com/office/drawing/2014/main" id="{01921823-C54D-4CE1-AC2E-2AEDF2FF49E3}"/>
              </a:ext>
            </a:extLst>
          </p:cNvPr>
          <p:cNvSpPr/>
          <p:nvPr/>
        </p:nvSpPr>
        <p:spPr>
          <a:xfrm flipV="1">
            <a:off x="3312100" y="1484535"/>
            <a:ext cx="3035281" cy="111793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99CE7476-E534-45DD-BA0D-DEC4481F7BFA}"/>
              </a:ext>
            </a:extLst>
          </p:cNvPr>
          <p:cNvSpPr txBox="1"/>
          <p:nvPr/>
        </p:nvSpPr>
        <p:spPr>
          <a:xfrm>
            <a:off x="4594764" y="167586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BF000CA-AA40-4BE9-97D7-FFD2897EF095}"/>
                  </a:ext>
                </a:extLst>
              </p:cNvPr>
              <p:cNvSpPr txBox="1"/>
              <p:nvPr/>
            </p:nvSpPr>
            <p:spPr>
              <a:xfrm>
                <a:off x="6659919" y="1674851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BF000CA-AA40-4BE9-97D7-FFD2897EF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19" y="1674851"/>
                <a:ext cx="389594" cy="453137"/>
              </a:xfrm>
              <a:prstGeom prst="rect">
                <a:avLst/>
              </a:prstGeom>
              <a:blipFill>
                <a:blip r:embed="rId8"/>
                <a:stretch>
                  <a:fillRect r="-76190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橢圓 160">
            <a:extLst>
              <a:ext uri="{FF2B5EF4-FFF2-40B4-BE49-F238E27FC236}">
                <a16:creationId xmlns:a16="http://schemas.microsoft.com/office/drawing/2014/main" id="{EA84845D-306B-4EBC-94BE-93877551310F}"/>
              </a:ext>
            </a:extLst>
          </p:cNvPr>
          <p:cNvSpPr/>
          <p:nvPr/>
        </p:nvSpPr>
        <p:spPr>
          <a:xfrm>
            <a:off x="670414" y="259362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0FB119E8-BC0B-430A-BFC8-E68ACAF57D79}"/>
              </a:ext>
            </a:extLst>
          </p:cNvPr>
          <p:cNvSpPr/>
          <p:nvPr/>
        </p:nvSpPr>
        <p:spPr>
          <a:xfrm>
            <a:off x="666088" y="294357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7072327E-DD6F-4D5A-B9AB-0F2083D01760}"/>
              </a:ext>
            </a:extLst>
          </p:cNvPr>
          <p:cNvSpPr/>
          <p:nvPr/>
        </p:nvSpPr>
        <p:spPr>
          <a:xfrm>
            <a:off x="665748" y="329775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49EAADEE-9593-4194-92CB-125D5550C5A1}"/>
              </a:ext>
            </a:extLst>
          </p:cNvPr>
          <p:cNvSpPr/>
          <p:nvPr/>
        </p:nvSpPr>
        <p:spPr>
          <a:xfrm>
            <a:off x="1702673" y="259362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9" name="橢圓 218">
            <a:extLst>
              <a:ext uri="{FF2B5EF4-FFF2-40B4-BE49-F238E27FC236}">
                <a16:creationId xmlns:a16="http://schemas.microsoft.com/office/drawing/2014/main" id="{8E3F8B80-0B07-411F-8C2D-8ADD86A94E13}"/>
              </a:ext>
            </a:extLst>
          </p:cNvPr>
          <p:cNvSpPr/>
          <p:nvPr/>
        </p:nvSpPr>
        <p:spPr>
          <a:xfrm>
            <a:off x="1698347" y="294357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0" name="橢圓 219">
            <a:extLst>
              <a:ext uri="{FF2B5EF4-FFF2-40B4-BE49-F238E27FC236}">
                <a16:creationId xmlns:a16="http://schemas.microsoft.com/office/drawing/2014/main" id="{27AB0FD9-48DE-4BCC-ADE8-98961EF07FF9}"/>
              </a:ext>
            </a:extLst>
          </p:cNvPr>
          <p:cNvSpPr/>
          <p:nvPr/>
        </p:nvSpPr>
        <p:spPr>
          <a:xfrm>
            <a:off x="1698007" y="329775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1" name="橢圓 220">
            <a:extLst>
              <a:ext uri="{FF2B5EF4-FFF2-40B4-BE49-F238E27FC236}">
                <a16:creationId xmlns:a16="http://schemas.microsoft.com/office/drawing/2014/main" id="{31A2CC79-D072-4586-A9F7-92D9E45D327C}"/>
              </a:ext>
            </a:extLst>
          </p:cNvPr>
          <p:cNvSpPr/>
          <p:nvPr/>
        </p:nvSpPr>
        <p:spPr>
          <a:xfrm>
            <a:off x="2592560" y="259788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2" name="橢圓 221">
            <a:extLst>
              <a:ext uri="{FF2B5EF4-FFF2-40B4-BE49-F238E27FC236}">
                <a16:creationId xmlns:a16="http://schemas.microsoft.com/office/drawing/2014/main" id="{63FA3869-3AB8-490D-902E-08919C0EDE54}"/>
              </a:ext>
            </a:extLst>
          </p:cNvPr>
          <p:cNvSpPr/>
          <p:nvPr/>
        </p:nvSpPr>
        <p:spPr>
          <a:xfrm>
            <a:off x="2588234" y="294784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3" name="橢圓 222">
            <a:extLst>
              <a:ext uri="{FF2B5EF4-FFF2-40B4-BE49-F238E27FC236}">
                <a16:creationId xmlns:a16="http://schemas.microsoft.com/office/drawing/2014/main" id="{63F55D1B-101E-4994-A529-37828853242D}"/>
              </a:ext>
            </a:extLst>
          </p:cNvPr>
          <p:cNvSpPr/>
          <p:nvPr/>
        </p:nvSpPr>
        <p:spPr>
          <a:xfrm>
            <a:off x="2587894" y="330201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9EBFDA36-8516-4669-A97C-544C29EAA8D6}"/>
                  </a:ext>
                </a:extLst>
              </p:cNvPr>
              <p:cNvSpPr txBox="1"/>
              <p:nvPr/>
            </p:nvSpPr>
            <p:spPr>
              <a:xfrm>
                <a:off x="3287412" y="142112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9EBFDA36-8516-4669-A97C-544C29EAA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12" y="1421120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51587286-1757-480C-8282-EF325C27D0AF}"/>
                  </a:ext>
                </a:extLst>
              </p:cNvPr>
              <p:cNvSpPr/>
              <p:nvPr/>
            </p:nvSpPr>
            <p:spPr>
              <a:xfrm>
                <a:off x="5281555" y="1043769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51587286-1757-480C-8282-EF325C27D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55" y="1043769"/>
                <a:ext cx="1242263" cy="15696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直線箭頭接點 213">
            <a:extLst>
              <a:ext uri="{FF2B5EF4-FFF2-40B4-BE49-F238E27FC236}">
                <a16:creationId xmlns:a16="http://schemas.microsoft.com/office/drawing/2014/main" id="{539DF528-E7A1-4213-BED2-A39C56E52F48}"/>
              </a:ext>
            </a:extLst>
          </p:cNvPr>
          <p:cNvCxnSpPr>
            <a:cxnSpLocks/>
          </p:cNvCxnSpPr>
          <p:nvPr/>
        </p:nvCxnSpPr>
        <p:spPr>
          <a:xfrm flipV="1">
            <a:off x="5106860" y="1976107"/>
            <a:ext cx="432209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文字方塊 240">
                <a:extLst>
                  <a:ext uri="{FF2B5EF4-FFF2-40B4-BE49-F238E27FC236}">
                    <a16:creationId xmlns:a16="http://schemas.microsoft.com/office/drawing/2014/main" id="{6604C24C-CEEC-4C2F-B60C-D727E81BB289}"/>
                  </a:ext>
                </a:extLst>
              </p:cNvPr>
              <p:cNvSpPr txBox="1"/>
              <p:nvPr/>
            </p:nvSpPr>
            <p:spPr>
              <a:xfrm>
                <a:off x="6264652" y="5374543"/>
                <a:ext cx="22605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8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80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80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= [</a:t>
                </a:r>
                <a:r>
                  <a:rPr kumimoji="1"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0.92</a:t>
                </a:r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kumimoji="1"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1" name="文字方塊 240">
                <a:extLst>
                  <a:ext uri="{FF2B5EF4-FFF2-40B4-BE49-F238E27FC236}">
                    <a16:creationId xmlns:a16="http://schemas.microsoft.com/office/drawing/2014/main" id="{6604C24C-CEEC-4C2F-B60C-D727E81B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652" y="5374543"/>
                <a:ext cx="2260555" cy="523220"/>
              </a:xfrm>
              <a:prstGeom prst="rect">
                <a:avLst/>
              </a:prstGeom>
              <a:blipFill>
                <a:blip r:embed="rId11"/>
                <a:stretch>
                  <a:fillRect l="-5676" t="-12941" r="-5135" b="-3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DB4B50C9-FACB-4643-9FD1-66BD7DC32705}"/>
              </a:ext>
            </a:extLst>
          </p:cNvPr>
          <p:cNvSpPr/>
          <p:nvPr/>
        </p:nvSpPr>
        <p:spPr>
          <a:xfrm>
            <a:off x="6226954" y="5938250"/>
            <a:ext cx="62140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that the input image belongs to COVID-19 is exactly 92%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3" name="Picture 2" descr="COVID-19 全球即時疫情地圖| COVID-19 Global Dashboard by Taiwan">
            <a:extLst>
              <a:ext uri="{FF2B5EF4-FFF2-40B4-BE49-F238E27FC236}">
                <a16:creationId xmlns:a16="http://schemas.microsoft.com/office/drawing/2014/main" id="{0AE283CC-D24F-4BA4-A683-DE82C43B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351" y="1460050"/>
            <a:ext cx="2309138" cy="21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40E5E50A-5537-415D-8FBA-D9A16C275E98}"/>
              </a:ext>
            </a:extLst>
          </p:cNvPr>
          <p:cNvSpPr/>
          <p:nvPr/>
        </p:nvSpPr>
        <p:spPr>
          <a:xfrm>
            <a:off x="10882591" y="934074"/>
            <a:ext cx="999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76D0D5F-2231-4B56-8CE4-BD8F7C30781C}"/>
              </a:ext>
            </a:extLst>
          </p:cNvPr>
          <p:cNvSpPr/>
          <p:nvPr/>
        </p:nvSpPr>
        <p:spPr>
          <a:xfrm>
            <a:off x="10853905" y="2629809"/>
            <a:ext cx="10758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18CE43-6658-4BB5-9923-7F8F7CF7BD93}"/>
              </a:ext>
            </a:extLst>
          </p:cNvPr>
          <p:cNvSpPr/>
          <p:nvPr/>
        </p:nvSpPr>
        <p:spPr>
          <a:xfrm>
            <a:off x="8646977" y="282646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FFC935A-399B-498A-BE91-168A824DAC54}"/>
                  </a:ext>
                </a:extLst>
              </p:cNvPr>
              <p:cNvSpPr txBox="1"/>
              <p:nvPr/>
            </p:nvSpPr>
            <p:spPr>
              <a:xfrm>
                <a:off x="10776521" y="3274097"/>
                <a:ext cx="1918725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FFC935A-399B-498A-BE91-168A824DA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521" y="3274097"/>
                <a:ext cx="1918725" cy="453137"/>
              </a:xfrm>
              <a:prstGeom prst="rect">
                <a:avLst/>
              </a:prstGeom>
              <a:blipFill>
                <a:blip r:embed="rId13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線箭頭接點 182">
            <a:extLst>
              <a:ext uri="{FF2B5EF4-FFF2-40B4-BE49-F238E27FC236}">
                <a16:creationId xmlns:a16="http://schemas.microsoft.com/office/drawing/2014/main" id="{AF9877FF-CC1E-450C-A516-6BA9FBA25057}"/>
              </a:ext>
            </a:extLst>
          </p:cNvPr>
          <p:cNvCxnSpPr>
            <a:cxnSpLocks/>
          </p:cNvCxnSpPr>
          <p:nvPr/>
        </p:nvCxnSpPr>
        <p:spPr>
          <a:xfrm flipV="1">
            <a:off x="11735884" y="3097938"/>
            <a:ext cx="0" cy="307834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7F1C6A85-1B53-436D-93CE-732F5791BD28}"/>
              </a:ext>
            </a:extLst>
          </p:cNvPr>
          <p:cNvSpPr/>
          <p:nvPr/>
        </p:nvSpPr>
        <p:spPr>
          <a:xfrm>
            <a:off x="10571622" y="1478938"/>
            <a:ext cx="17107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   1</a:t>
            </a:r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0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380F422-4B35-4939-9157-EA4F82D341DC}"/>
              </a:ext>
            </a:extLst>
          </p:cNvPr>
          <p:cNvSpPr/>
          <p:nvPr/>
        </p:nvSpPr>
        <p:spPr>
          <a:xfrm>
            <a:off x="10571622" y="1478939"/>
            <a:ext cx="1583353" cy="871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箭頭接點 259">
            <a:extLst>
              <a:ext uri="{FF2B5EF4-FFF2-40B4-BE49-F238E27FC236}">
                <a16:creationId xmlns:a16="http://schemas.microsoft.com/office/drawing/2014/main" id="{A79B1D2F-B20D-40AD-9FC4-4E6F27D57ECD}"/>
              </a:ext>
            </a:extLst>
          </p:cNvPr>
          <p:cNvCxnSpPr>
            <a:cxnSpLocks/>
          </p:cNvCxnSpPr>
          <p:nvPr/>
        </p:nvCxnSpPr>
        <p:spPr>
          <a:xfrm>
            <a:off x="11389734" y="2367051"/>
            <a:ext cx="0" cy="3049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6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1" t="27607" r="59814" b="69893"/>
          <a:stretch/>
        </p:blipFill>
        <p:spPr>
          <a:xfrm>
            <a:off x="9026412" y="4236448"/>
            <a:ext cx="1951463" cy="47467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2" t="46666" r="58659" b="50407"/>
          <a:stretch/>
        </p:blipFill>
        <p:spPr>
          <a:xfrm>
            <a:off x="9026412" y="2806950"/>
            <a:ext cx="1951463" cy="474680"/>
          </a:xfrm>
          <a:prstGeom prst="rect">
            <a:avLst/>
          </a:prstGeom>
        </p:spPr>
      </p:pic>
      <p:sp>
        <p:nvSpPr>
          <p:cNvPr id="322" name="矩形 321">
            <a:extLst>
              <a:ext uri="{FF2B5EF4-FFF2-40B4-BE49-F238E27FC236}">
                <a16:creationId xmlns:a16="http://schemas.microsoft.com/office/drawing/2014/main" id="{17286436-1E40-E440-B4F8-95E5E494A6D3}"/>
              </a:ext>
            </a:extLst>
          </p:cNvPr>
          <p:cNvSpPr/>
          <p:nvPr/>
        </p:nvSpPr>
        <p:spPr>
          <a:xfrm>
            <a:off x="8370125" y="1942990"/>
            <a:ext cx="3264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points lost?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D1679A97-81A6-D340-BFD6-3C7ADD350FB7}"/>
              </a:ext>
            </a:extLst>
          </p:cNvPr>
          <p:cNvSpPr/>
          <p:nvPr/>
        </p:nvSpPr>
        <p:spPr>
          <a:xfrm>
            <a:off x="11172701" y="2699251"/>
            <a:ext cx="7831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243FD798-3C27-374E-B9DB-0E0D2946EA58}"/>
              </a:ext>
            </a:extLst>
          </p:cNvPr>
          <p:cNvSpPr/>
          <p:nvPr/>
        </p:nvSpPr>
        <p:spPr>
          <a:xfrm>
            <a:off x="11277600" y="4138354"/>
            <a:ext cx="686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C54BA711-93C5-E649-AE2C-E07FA977901A}"/>
              </a:ext>
            </a:extLst>
          </p:cNvPr>
          <p:cNvSpPr/>
          <p:nvPr/>
        </p:nvSpPr>
        <p:spPr>
          <a:xfrm>
            <a:off x="9765779" y="3467888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矩形 358">
            <a:extLst>
              <a:ext uri="{FF2B5EF4-FFF2-40B4-BE49-F238E27FC236}">
                <a16:creationId xmlns:a16="http://schemas.microsoft.com/office/drawing/2014/main" id="{127BCDCE-9D65-944B-B4C9-4145576076C3}"/>
              </a:ext>
            </a:extLst>
          </p:cNvPr>
          <p:cNvSpPr/>
          <p:nvPr/>
        </p:nvSpPr>
        <p:spPr>
          <a:xfrm flipV="1">
            <a:off x="9820894" y="2896899"/>
            <a:ext cx="1095649" cy="1800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52" name="群組 451">
            <a:extLst>
              <a:ext uri="{FF2B5EF4-FFF2-40B4-BE49-F238E27FC236}">
                <a16:creationId xmlns:a16="http://schemas.microsoft.com/office/drawing/2014/main" id="{B450099A-B5D0-BE4B-BDBE-7288336B8FB3}"/>
              </a:ext>
            </a:extLst>
          </p:cNvPr>
          <p:cNvGrpSpPr/>
          <p:nvPr/>
        </p:nvGrpSpPr>
        <p:grpSpPr>
          <a:xfrm>
            <a:off x="866898" y="840927"/>
            <a:ext cx="7628861" cy="5904258"/>
            <a:chOff x="546130" y="840926"/>
            <a:chExt cx="7949630" cy="657773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12" t="56911" r="57899" b="35444"/>
            <a:stretch/>
          </p:blipFill>
          <p:spPr>
            <a:xfrm>
              <a:off x="575960" y="3228051"/>
              <a:ext cx="1229979" cy="52424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89" t="62602" r="61220" b="30366"/>
            <a:stretch/>
          </p:blipFill>
          <p:spPr>
            <a:xfrm>
              <a:off x="728175" y="2082753"/>
              <a:ext cx="925551" cy="482261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61301" r="61310" b="32307"/>
            <a:stretch/>
          </p:blipFill>
          <p:spPr>
            <a:xfrm>
              <a:off x="735561" y="1533775"/>
              <a:ext cx="880946" cy="4383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5" t="55935" r="58258" b="37113"/>
            <a:stretch/>
          </p:blipFill>
          <p:spPr>
            <a:xfrm>
              <a:off x="563879" y="3856817"/>
              <a:ext cx="1242060" cy="476781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69594" r="58418" b="23964"/>
            <a:stretch/>
          </p:blipFill>
          <p:spPr>
            <a:xfrm>
              <a:off x="560255" y="2675617"/>
              <a:ext cx="1233603" cy="441831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1" t="63740" r="58386" b="29431"/>
            <a:stretch/>
          </p:blipFill>
          <p:spPr>
            <a:xfrm>
              <a:off x="546130" y="4438124"/>
              <a:ext cx="1259809" cy="468323"/>
            </a:xfrm>
            <a:prstGeom prst="rect">
              <a:avLst/>
            </a:prstGeom>
          </p:spPr>
        </p:pic>
        <p:pic>
          <p:nvPicPr>
            <p:cNvPr id="17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46" t="52202" r="14776" b="13033"/>
            <a:stretch/>
          </p:blipFill>
          <p:spPr bwMode="auto">
            <a:xfrm>
              <a:off x="931007" y="6878663"/>
              <a:ext cx="47708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99" t="6309" r="40914" b="59938"/>
            <a:stretch/>
          </p:blipFill>
          <p:spPr bwMode="auto">
            <a:xfrm>
              <a:off x="936340" y="4938851"/>
              <a:ext cx="486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93" t="52219" r="40850" b="13353"/>
            <a:stretch/>
          </p:blipFill>
          <p:spPr bwMode="auto">
            <a:xfrm>
              <a:off x="923375" y="6232059"/>
              <a:ext cx="492353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53327" r="67174" b="13596"/>
            <a:stretch/>
          </p:blipFill>
          <p:spPr bwMode="auto">
            <a:xfrm>
              <a:off x="936340" y="5585455"/>
              <a:ext cx="479388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973018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154393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211194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267577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331526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3892341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4461221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5107825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575442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640103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101220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154393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575442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640103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9107D3F1-A7D7-1843-A01C-AC8759B55FBF}"/>
                </a:ext>
              </a:extLst>
            </p:cNvPr>
            <p:cNvSpPr/>
            <p:nvPr/>
          </p:nvSpPr>
          <p:spPr>
            <a:xfrm>
              <a:off x="8135760" y="3096942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1D89C5AD-BD29-E24F-A5CB-9CCDED55C40A}"/>
                </a:ext>
              </a:extLst>
            </p:cNvPr>
            <p:cNvSpPr/>
            <p:nvPr/>
          </p:nvSpPr>
          <p:spPr>
            <a:xfrm>
              <a:off x="4349185" y="2068766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E0283CAE-023B-FF44-8343-324C8B4636D0}"/>
                </a:ext>
              </a:extLst>
            </p:cNvPr>
            <p:cNvSpPr/>
            <p:nvPr/>
          </p:nvSpPr>
          <p:spPr>
            <a:xfrm>
              <a:off x="4347206" y="233992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9E010FF0-2988-3241-B0DA-D3CFE71119BE}"/>
                </a:ext>
              </a:extLst>
            </p:cNvPr>
            <p:cNvSpPr/>
            <p:nvPr/>
          </p:nvSpPr>
          <p:spPr>
            <a:xfrm>
              <a:off x="4358066" y="261296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179B2CEA-0D4F-3249-BABC-1ADA04D4D0FB}"/>
                </a:ext>
              </a:extLst>
            </p:cNvPr>
            <p:cNvSpPr/>
            <p:nvPr/>
          </p:nvSpPr>
          <p:spPr>
            <a:xfrm>
              <a:off x="4358066" y="288291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6BC75A46-E464-604C-ADEA-30565F07E538}"/>
                </a:ext>
              </a:extLst>
            </p:cNvPr>
            <p:cNvSpPr/>
            <p:nvPr/>
          </p:nvSpPr>
          <p:spPr>
            <a:xfrm>
              <a:off x="4360045" y="316118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477E7E0F-7426-3840-990C-0E8D17FF87C7}"/>
                </a:ext>
              </a:extLst>
            </p:cNvPr>
            <p:cNvSpPr/>
            <p:nvPr/>
          </p:nvSpPr>
          <p:spPr>
            <a:xfrm>
              <a:off x="4358066" y="343233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FD63C89B-A260-AE41-BE04-9226EAFE7579}"/>
                </a:ext>
              </a:extLst>
            </p:cNvPr>
            <p:cNvSpPr/>
            <p:nvPr/>
          </p:nvSpPr>
          <p:spPr>
            <a:xfrm>
              <a:off x="4368926" y="370538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CFF3AB1D-A41B-ED45-BFF0-7C7CD84FB7A5}"/>
                </a:ext>
              </a:extLst>
            </p:cNvPr>
            <p:cNvSpPr/>
            <p:nvPr/>
          </p:nvSpPr>
          <p:spPr>
            <a:xfrm>
              <a:off x="4368926" y="397533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0DB135B0-AEE2-D04F-9C58-A85B61BA9744}"/>
                </a:ext>
              </a:extLst>
            </p:cNvPr>
            <p:cNvSpPr/>
            <p:nvPr/>
          </p:nvSpPr>
          <p:spPr>
            <a:xfrm>
              <a:off x="4368926" y="4279801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C479ADE2-F0D7-6C4D-A903-6BF135348CAE}"/>
                </a:ext>
              </a:extLst>
            </p:cNvPr>
            <p:cNvSpPr/>
            <p:nvPr/>
          </p:nvSpPr>
          <p:spPr>
            <a:xfrm>
              <a:off x="4366947" y="455095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DE65EA6B-F5CF-1544-93FB-A1C20968188C}"/>
                </a:ext>
              </a:extLst>
            </p:cNvPr>
            <p:cNvSpPr/>
            <p:nvPr/>
          </p:nvSpPr>
          <p:spPr>
            <a:xfrm>
              <a:off x="4377807" y="482399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0335C62-1F34-FD41-9DFB-33756DE3F07A}"/>
                </a:ext>
              </a:extLst>
            </p:cNvPr>
            <p:cNvSpPr/>
            <p:nvPr/>
          </p:nvSpPr>
          <p:spPr>
            <a:xfrm>
              <a:off x="4377807" y="509394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559EA690-0555-504A-B6DE-49F62C94E309}"/>
                </a:ext>
              </a:extLst>
            </p:cNvPr>
            <p:cNvSpPr/>
            <p:nvPr/>
          </p:nvSpPr>
          <p:spPr>
            <a:xfrm>
              <a:off x="4379786" y="537221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4C8F7EF2-47BD-9140-99FB-E375C16B9E00}"/>
                </a:ext>
              </a:extLst>
            </p:cNvPr>
            <p:cNvSpPr/>
            <p:nvPr/>
          </p:nvSpPr>
          <p:spPr>
            <a:xfrm>
              <a:off x="6339635" y="102619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0BBE9847-C503-5447-95FA-A023003B40F5}"/>
                </a:ext>
              </a:extLst>
            </p:cNvPr>
            <p:cNvSpPr/>
            <p:nvPr/>
          </p:nvSpPr>
          <p:spPr>
            <a:xfrm>
              <a:off x="6339635" y="155792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0B54B79A-8469-6147-B7EA-E9856FB70154}"/>
                </a:ext>
              </a:extLst>
            </p:cNvPr>
            <p:cNvSpPr/>
            <p:nvPr/>
          </p:nvSpPr>
          <p:spPr>
            <a:xfrm>
              <a:off x="6339635" y="576841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DADF9B05-AAAD-0543-8756-E873155F710F}"/>
                </a:ext>
              </a:extLst>
            </p:cNvPr>
            <p:cNvSpPr/>
            <p:nvPr/>
          </p:nvSpPr>
          <p:spPr>
            <a:xfrm>
              <a:off x="6339635" y="641502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7F28083F-8545-9648-83F9-0509995B6BD0}"/>
                </a:ext>
              </a:extLst>
            </p:cNvPr>
            <p:cNvSpPr/>
            <p:nvPr/>
          </p:nvSpPr>
          <p:spPr>
            <a:xfrm>
              <a:off x="6429635" y="208275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AC2BAD74-31EB-2148-9F9E-B75C86915F7E}"/>
                </a:ext>
              </a:extLst>
            </p:cNvPr>
            <p:cNvSpPr/>
            <p:nvPr/>
          </p:nvSpPr>
          <p:spPr>
            <a:xfrm>
              <a:off x="6427656" y="235390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A1BBDFB4-0998-CD49-A436-29F8F46ABF25}"/>
                </a:ext>
              </a:extLst>
            </p:cNvPr>
            <p:cNvSpPr/>
            <p:nvPr/>
          </p:nvSpPr>
          <p:spPr>
            <a:xfrm>
              <a:off x="6438516" y="262695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89AECFBF-09C5-424A-9721-FC0BAD5026E6}"/>
                </a:ext>
              </a:extLst>
            </p:cNvPr>
            <p:cNvSpPr/>
            <p:nvPr/>
          </p:nvSpPr>
          <p:spPr>
            <a:xfrm>
              <a:off x="6438516" y="289690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72E3F84A-FC96-BC42-A178-E53EC2590E3B}"/>
                </a:ext>
              </a:extLst>
            </p:cNvPr>
            <p:cNvSpPr/>
            <p:nvPr/>
          </p:nvSpPr>
          <p:spPr>
            <a:xfrm>
              <a:off x="6440495" y="317517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BE471D2E-18FB-EE40-9B60-731274FF0058}"/>
                </a:ext>
              </a:extLst>
            </p:cNvPr>
            <p:cNvSpPr/>
            <p:nvPr/>
          </p:nvSpPr>
          <p:spPr>
            <a:xfrm>
              <a:off x="6438516" y="3446324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ED1F87A7-B0B9-B84B-9CCF-A31A443A2690}"/>
                </a:ext>
              </a:extLst>
            </p:cNvPr>
            <p:cNvSpPr/>
            <p:nvPr/>
          </p:nvSpPr>
          <p:spPr>
            <a:xfrm>
              <a:off x="6449376" y="371936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99CB53D2-872A-F347-B061-965C2A95B26A}"/>
                </a:ext>
              </a:extLst>
            </p:cNvPr>
            <p:cNvSpPr/>
            <p:nvPr/>
          </p:nvSpPr>
          <p:spPr>
            <a:xfrm>
              <a:off x="6449376" y="398931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783DB670-B076-074E-A913-9D22987E6E0D}"/>
                </a:ext>
              </a:extLst>
            </p:cNvPr>
            <p:cNvSpPr/>
            <p:nvPr/>
          </p:nvSpPr>
          <p:spPr>
            <a:xfrm>
              <a:off x="6449376" y="429378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C9093F76-BFE8-704C-BC80-FE903CDB6B41}"/>
                </a:ext>
              </a:extLst>
            </p:cNvPr>
            <p:cNvSpPr/>
            <p:nvPr/>
          </p:nvSpPr>
          <p:spPr>
            <a:xfrm>
              <a:off x="6447397" y="4564942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A76E86AE-66F6-CB46-BB75-DBEBA81BD8AD}"/>
                </a:ext>
              </a:extLst>
            </p:cNvPr>
            <p:cNvSpPr/>
            <p:nvPr/>
          </p:nvSpPr>
          <p:spPr>
            <a:xfrm>
              <a:off x="6458257" y="483798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21BEA362-AEAE-0A47-8851-D9110AD6F6CF}"/>
                </a:ext>
              </a:extLst>
            </p:cNvPr>
            <p:cNvSpPr/>
            <p:nvPr/>
          </p:nvSpPr>
          <p:spPr>
            <a:xfrm>
              <a:off x="6458257" y="510793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6D564887-A8EA-7F42-96CF-BCBD0325A89C}"/>
                </a:ext>
              </a:extLst>
            </p:cNvPr>
            <p:cNvSpPr/>
            <p:nvPr/>
          </p:nvSpPr>
          <p:spPr>
            <a:xfrm>
              <a:off x="6460236" y="538620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6" name="直線箭頭接點 75">
              <a:extLst>
                <a:ext uri="{FF2B5EF4-FFF2-40B4-BE49-F238E27FC236}">
                  <a16:creationId xmlns:a16="http://schemas.microsoft.com/office/drawing/2014/main" id="{13658B60-95FF-4D4D-9686-EC81F69BDBCA}"/>
                </a:ext>
              </a:extLst>
            </p:cNvPr>
            <p:cNvCxnSpPr>
              <a:cxnSpLocks/>
              <a:stCxn id="21" idx="6"/>
              <a:endCxn id="38" idx="2"/>
            </p:cNvCxnSpPr>
            <p:nvPr/>
          </p:nvCxnSpPr>
          <p:spPr>
            <a:xfrm>
              <a:off x="2657356" y="1153018"/>
              <a:ext cx="1601829" cy="39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箭頭接點 76">
              <a:extLst>
                <a:ext uri="{FF2B5EF4-FFF2-40B4-BE49-F238E27FC236}">
                  <a16:creationId xmlns:a16="http://schemas.microsoft.com/office/drawing/2014/main" id="{74BA848D-5E6C-9342-A7C9-B6B4F132C729}"/>
                </a:ext>
              </a:extLst>
            </p:cNvPr>
            <p:cNvCxnSpPr>
              <a:cxnSpLocks/>
              <a:stCxn id="21" idx="6"/>
              <a:endCxn id="39" idx="2"/>
            </p:cNvCxnSpPr>
            <p:nvPr/>
          </p:nvCxnSpPr>
          <p:spPr>
            <a:xfrm>
              <a:off x="2657356" y="1153018"/>
              <a:ext cx="1601829" cy="5709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7A921ECB-8D63-A14C-8B45-01514C07E01B}"/>
                </a:ext>
              </a:extLst>
            </p:cNvPr>
            <p:cNvCxnSpPr>
              <a:cxnSpLocks/>
              <a:stCxn id="21" idx="6"/>
              <a:endCxn id="40" idx="2"/>
            </p:cNvCxnSpPr>
            <p:nvPr/>
          </p:nvCxnSpPr>
          <p:spPr>
            <a:xfrm>
              <a:off x="2657356" y="1153018"/>
              <a:ext cx="1601829" cy="4781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78">
              <a:extLst>
                <a:ext uri="{FF2B5EF4-FFF2-40B4-BE49-F238E27FC236}">
                  <a16:creationId xmlns:a16="http://schemas.microsoft.com/office/drawing/2014/main" id="{9F8EFD8C-48F4-B740-8474-C14A802C461A}"/>
                </a:ext>
              </a:extLst>
            </p:cNvPr>
            <p:cNvCxnSpPr>
              <a:cxnSpLocks/>
              <a:stCxn id="21" idx="6"/>
              <a:endCxn id="41" idx="2"/>
            </p:cNvCxnSpPr>
            <p:nvPr/>
          </p:nvCxnSpPr>
          <p:spPr>
            <a:xfrm>
              <a:off x="2657356" y="1153018"/>
              <a:ext cx="1601829" cy="5428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9">
              <a:extLst>
                <a:ext uri="{FF2B5EF4-FFF2-40B4-BE49-F238E27FC236}">
                  <a16:creationId xmlns:a16="http://schemas.microsoft.com/office/drawing/2014/main" id="{A58FC103-FB3E-D04F-B0F7-FB16F468BC71}"/>
                </a:ext>
              </a:extLst>
            </p:cNvPr>
            <p:cNvCxnSpPr>
              <a:cxnSpLocks/>
              <a:stCxn id="29" idx="6"/>
              <a:endCxn id="38" idx="2"/>
            </p:cNvCxnSpPr>
            <p:nvPr/>
          </p:nvCxnSpPr>
          <p:spPr>
            <a:xfrm flipV="1">
              <a:off x="2660722" y="1192206"/>
              <a:ext cx="1598463" cy="531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>
              <a:extLst>
                <a:ext uri="{FF2B5EF4-FFF2-40B4-BE49-F238E27FC236}">
                  <a16:creationId xmlns:a16="http://schemas.microsoft.com/office/drawing/2014/main" id="{AD4CBFD3-F831-434B-B0BA-C9508655C534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>
              <a:off x="2660722" y="1723939"/>
              <a:ext cx="15984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532950E5-102E-DA4E-A4D7-6B169FAB7B58}"/>
                </a:ext>
              </a:extLst>
            </p:cNvPr>
            <p:cNvCxnSpPr>
              <a:cxnSpLocks/>
              <a:stCxn id="29" idx="6"/>
              <a:endCxn id="40" idx="2"/>
            </p:cNvCxnSpPr>
            <p:nvPr/>
          </p:nvCxnSpPr>
          <p:spPr>
            <a:xfrm>
              <a:off x="2660722" y="1723939"/>
              <a:ext cx="1598463" cy="42104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>
              <a:extLst>
                <a:ext uri="{FF2B5EF4-FFF2-40B4-BE49-F238E27FC236}">
                  <a16:creationId xmlns:a16="http://schemas.microsoft.com/office/drawing/2014/main" id="{3DD56F86-25B8-8B43-A7D3-9B95C39367A8}"/>
                </a:ext>
              </a:extLst>
            </p:cNvPr>
            <p:cNvCxnSpPr>
              <a:cxnSpLocks/>
              <a:stCxn id="29" idx="6"/>
              <a:endCxn id="41" idx="2"/>
            </p:cNvCxnSpPr>
            <p:nvPr/>
          </p:nvCxnSpPr>
          <p:spPr>
            <a:xfrm>
              <a:off x="2660722" y="1723939"/>
              <a:ext cx="1598463" cy="48570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F8C5FB3F-AC83-1F47-8A0D-7CE0A81C1C5C}"/>
                </a:ext>
              </a:extLst>
            </p:cNvPr>
            <p:cNvCxnSpPr>
              <a:cxnSpLocks/>
              <a:stCxn id="30" idx="6"/>
              <a:endCxn id="38" idx="2"/>
            </p:cNvCxnSpPr>
            <p:nvPr/>
          </p:nvCxnSpPr>
          <p:spPr>
            <a:xfrm flipV="1">
              <a:off x="2657356" y="1192206"/>
              <a:ext cx="1601829" cy="10997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83D5BE36-0433-5942-A197-5A5244956F7A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 flipV="1">
              <a:off x="2657356" y="1723939"/>
              <a:ext cx="1601829" cy="5680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>
              <a:extLst>
                <a:ext uri="{FF2B5EF4-FFF2-40B4-BE49-F238E27FC236}">
                  <a16:creationId xmlns:a16="http://schemas.microsoft.com/office/drawing/2014/main" id="{B2E1A2B0-6CA3-6D49-A159-EA4D88209EE3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>
              <a:off x="2657356" y="2291940"/>
              <a:ext cx="1601829" cy="3642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7">
              <a:extLst>
                <a:ext uri="{FF2B5EF4-FFF2-40B4-BE49-F238E27FC236}">
                  <a16:creationId xmlns:a16="http://schemas.microsoft.com/office/drawing/2014/main" id="{5C08FD4A-691A-3F44-8558-9C86DA371E39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>
              <a:off x="2657356" y="2291940"/>
              <a:ext cx="1601829" cy="3642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0C2383C4-966E-D444-BD10-89C041CDF858}"/>
                </a:ext>
              </a:extLst>
            </p:cNvPr>
            <p:cNvCxnSpPr>
              <a:cxnSpLocks/>
              <a:stCxn id="30" idx="6"/>
              <a:endCxn id="41" idx="2"/>
            </p:cNvCxnSpPr>
            <p:nvPr/>
          </p:nvCxnSpPr>
          <p:spPr>
            <a:xfrm>
              <a:off x="2657356" y="2291940"/>
              <a:ext cx="1601829" cy="42890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箭頭接點 103">
              <a:extLst>
                <a:ext uri="{FF2B5EF4-FFF2-40B4-BE49-F238E27FC236}">
                  <a16:creationId xmlns:a16="http://schemas.microsoft.com/office/drawing/2014/main" id="{899DE0C6-5507-A247-8F5C-70A1AA2B69F0}"/>
                </a:ext>
              </a:extLst>
            </p:cNvPr>
            <p:cNvCxnSpPr>
              <a:cxnSpLocks/>
              <a:stCxn id="31" idx="6"/>
              <a:endCxn id="38" idx="2"/>
            </p:cNvCxnSpPr>
            <p:nvPr/>
          </p:nvCxnSpPr>
          <p:spPr>
            <a:xfrm flipV="1">
              <a:off x="2660722" y="1192206"/>
              <a:ext cx="1598463" cy="166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箭頭接點 106">
              <a:extLst>
                <a:ext uri="{FF2B5EF4-FFF2-40B4-BE49-F238E27FC236}">
                  <a16:creationId xmlns:a16="http://schemas.microsoft.com/office/drawing/2014/main" id="{A27D3CC7-1386-EF4A-989D-2E53BF2D7DBB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 flipV="1">
              <a:off x="2660722" y="1723939"/>
              <a:ext cx="1598463" cy="11318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箭頭接點 109">
              <a:extLst>
                <a:ext uri="{FF2B5EF4-FFF2-40B4-BE49-F238E27FC236}">
                  <a16:creationId xmlns:a16="http://schemas.microsoft.com/office/drawing/2014/main" id="{4F6A951C-0F28-714A-BFD5-DA85F5399999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2660722" y="2855770"/>
              <a:ext cx="1598463" cy="30786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>
              <a:extLst>
                <a:ext uri="{FF2B5EF4-FFF2-40B4-BE49-F238E27FC236}">
                  <a16:creationId xmlns:a16="http://schemas.microsoft.com/office/drawing/2014/main" id="{FCF7ADDA-A8E7-254A-A215-95F142431F3D}"/>
                </a:ext>
              </a:extLst>
            </p:cNvPr>
            <p:cNvCxnSpPr>
              <a:cxnSpLocks/>
              <a:stCxn id="31" idx="6"/>
              <a:endCxn id="41" idx="2"/>
            </p:cNvCxnSpPr>
            <p:nvPr/>
          </p:nvCxnSpPr>
          <p:spPr>
            <a:xfrm>
              <a:off x="2660722" y="2855770"/>
              <a:ext cx="1598463" cy="3725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箭頭接點 115">
              <a:extLst>
                <a:ext uri="{FF2B5EF4-FFF2-40B4-BE49-F238E27FC236}">
                  <a16:creationId xmlns:a16="http://schemas.microsoft.com/office/drawing/2014/main" id="{6836EBB8-9188-B24D-819E-667D3E7B5F2F}"/>
                </a:ext>
              </a:extLst>
            </p:cNvPr>
            <p:cNvCxnSpPr>
              <a:cxnSpLocks/>
              <a:stCxn id="32" idx="6"/>
              <a:endCxn id="38" idx="2"/>
            </p:cNvCxnSpPr>
            <p:nvPr/>
          </p:nvCxnSpPr>
          <p:spPr>
            <a:xfrm flipV="1">
              <a:off x="2660722" y="1192206"/>
              <a:ext cx="1598463" cy="2303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箭頭接點 118">
              <a:extLst>
                <a:ext uri="{FF2B5EF4-FFF2-40B4-BE49-F238E27FC236}">
                  <a16:creationId xmlns:a16="http://schemas.microsoft.com/office/drawing/2014/main" id="{B430608A-33C5-1344-AB90-2D0D7EE03D4A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2660722" y="1723939"/>
              <a:ext cx="1598463" cy="17713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箭頭接點 121">
              <a:extLst>
                <a:ext uri="{FF2B5EF4-FFF2-40B4-BE49-F238E27FC236}">
                  <a16:creationId xmlns:a16="http://schemas.microsoft.com/office/drawing/2014/main" id="{BFD8F861-2F8B-AA42-B8D9-57FE8686FD16}"/>
                </a:ext>
              </a:extLst>
            </p:cNvPr>
            <p:cNvCxnSpPr>
              <a:cxnSpLocks/>
              <a:stCxn id="32" idx="6"/>
              <a:endCxn id="40" idx="2"/>
            </p:cNvCxnSpPr>
            <p:nvPr/>
          </p:nvCxnSpPr>
          <p:spPr>
            <a:xfrm>
              <a:off x="2660722" y="3495263"/>
              <a:ext cx="1598463" cy="2439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箭頭接點 124">
              <a:extLst>
                <a:ext uri="{FF2B5EF4-FFF2-40B4-BE49-F238E27FC236}">
                  <a16:creationId xmlns:a16="http://schemas.microsoft.com/office/drawing/2014/main" id="{1567BAD2-7E3A-4344-9C7E-A25AA60EDD9E}"/>
                </a:ext>
              </a:extLst>
            </p:cNvPr>
            <p:cNvCxnSpPr>
              <a:cxnSpLocks/>
              <a:stCxn id="32" idx="6"/>
              <a:endCxn id="41" idx="2"/>
            </p:cNvCxnSpPr>
            <p:nvPr/>
          </p:nvCxnSpPr>
          <p:spPr>
            <a:xfrm>
              <a:off x="2660722" y="3495263"/>
              <a:ext cx="1598463" cy="30857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>
              <a:extLst>
                <a:ext uri="{FF2B5EF4-FFF2-40B4-BE49-F238E27FC236}">
                  <a16:creationId xmlns:a16="http://schemas.microsoft.com/office/drawing/2014/main" id="{80BBE9BD-78DA-2F4F-9A23-0341B60B0C09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 flipV="1">
              <a:off x="2660722" y="1192206"/>
              <a:ext cx="1598463" cy="28801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>
              <a:extLst>
                <a:ext uri="{FF2B5EF4-FFF2-40B4-BE49-F238E27FC236}">
                  <a16:creationId xmlns:a16="http://schemas.microsoft.com/office/drawing/2014/main" id="{290CE313-7A6D-8049-9EB1-2FC7EA0F674D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 flipV="1">
              <a:off x="2660722" y="1723939"/>
              <a:ext cx="1598463" cy="23484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箭頭接點 134">
              <a:extLst>
                <a:ext uri="{FF2B5EF4-FFF2-40B4-BE49-F238E27FC236}">
                  <a16:creationId xmlns:a16="http://schemas.microsoft.com/office/drawing/2014/main" id="{F50BB572-2022-E14F-9AD2-A1FC1DE70FFF}"/>
                </a:ext>
              </a:extLst>
            </p:cNvPr>
            <p:cNvCxnSpPr>
              <a:cxnSpLocks/>
              <a:stCxn id="33" idx="6"/>
              <a:endCxn id="40" idx="2"/>
            </p:cNvCxnSpPr>
            <p:nvPr/>
          </p:nvCxnSpPr>
          <p:spPr>
            <a:xfrm>
              <a:off x="2660722" y="4072341"/>
              <a:ext cx="1598463" cy="186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箭頭接點 138">
              <a:extLst>
                <a:ext uri="{FF2B5EF4-FFF2-40B4-BE49-F238E27FC236}">
                  <a16:creationId xmlns:a16="http://schemas.microsoft.com/office/drawing/2014/main" id="{B1657485-01B4-AA44-A17F-6DA5902732FA}"/>
                </a:ext>
              </a:extLst>
            </p:cNvPr>
            <p:cNvCxnSpPr>
              <a:cxnSpLocks/>
              <a:stCxn id="33" idx="6"/>
              <a:endCxn id="41" idx="2"/>
            </p:cNvCxnSpPr>
            <p:nvPr/>
          </p:nvCxnSpPr>
          <p:spPr>
            <a:xfrm>
              <a:off x="2660722" y="4072341"/>
              <a:ext cx="1598463" cy="25086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箭頭接點 141">
              <a:extLst>
                <a:ext uri="{FF2B5EF4-FFF2-40B4-BE49-F238E27FC236}">
                  <a16:creationId xmlns:a16="http://schemas.microsoft.com/office/drawing/2014/main" id="{1FAA812D-6084-4E49-9C21-80002386A88C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 flipV="1">
              <a:off x="2657356" y="1192206"/>
              <a:ext cx="1601829" cy="3449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箭頭接點 144">
              <a:extLst>
                <a:ext uri="{FF2B5EF4-FFF2-40B4-BE49-F238E27FC236}">
                  <a16:creationId xmlns:a16="http://schemas.microsoft.com/office/drawing/2014/main" id="{C71117A9-A9F8-6F43-991A-0BB802081EC8}"/>
                </a:ext>
              </a:extLst>
            </p:cNvPr>
            <p:cNvCxnSpPr>
              <a:cxnSpLocks/>
              <a:stCxn id="34" idx="6"/>
              <a:endCxn id="39" idx="2"/>
            </p:cNvCxnSpPr>
            <p:nvPr/>
          </p:nvCxnSpPr>
          <p:spPr>
            <a:xfrm flipV="1">
              <a:off x="2657356" y="1723939"/>
              <a:ext cx="1601829" cy="29172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>
              <a:extLst>
                <a:ext uri="{FF2B5EF4-FFF2-40B4-BE49-F238E27FC236}">
                  <a16:creationId xmlns:a16="http://schemas.microsoft.com/office/drawing/2014/main" id="{7EC0F395-CFB2-3544-9638-A5019D3A012B}"/>
                </a:ext>
              </a:extLst>
            </p:cNvPr>
            <p:cNvCxnSpPr>
              <a:cxnSpLocks/>
              <a:stCxn id="34" idx="6"/>
              <a:endCxn id="40" idx="2"/>
            </p:cNvCxnSpPr>
            <p:nvPr/>
          </p:nvCxnSpPr>
          <p:spPr>
            <a:xfrm>
              <a:off x="2657356" y="4641221"/>
              <a:ext cx="1601829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箭頭接點 150">
              <a:extLst>
                <a:ext uri="{FF2B5EF4-FFF2-40B4-BE49-F238E27FC236}">
                  <a16:creationId xmlns:a16="http://schemas.microsoft.com/office/drawing/2014/main" id="{8A4E28D9-8736-3048-9EC2-70D348C181FE}"/>
                </a:ext>
              </a:extLst>
            </p:cNvPr>
            <p:cNvCxnSpPr>
              <a:cxnSpLocks/>
              <a:stCxn id="34" idx="6"/>
              <a:endCxn id="41" idx="2"/>
            </p:cNvCxnSpPr>
            <p:nvPr/>
          </p:nvCxnSpPr>
          <p:spPr>
            <a:xfrm>
              <a:off x="2657356" y="4641221"/>
              <a:ext cx="1601829" cy="1939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箭頭接點 153">
              <a:extLst>
                <a:ext uri="{FF2B5EF4-FFF2-40B4-BE49-F238E27FC236}">
                  <a16:creationId xmlns:a16="http://schemas.microsoft.com/office/drawing/2014/main" id="{1E4CA37B-52D4-BD4D-83DB-5DAD5A86184C}"/>
                </a:ext>
              </a:extLst>
            </p:cNvPr>
            <p:cNvCxnSpPr>
              <a:cxnSpLocks/>
              <a:stCxn id="35" idx="6"/>
              <a:endCxn id="38" idx="2"/>
            </p:cNvCxnSpPr>
            <p:nvPr/>
          </p:nvCxnSpPr>
          <p:spPr>
            <a:xfrm flipV="1">
              <a:off x="2660722" y="1192206"/>
              <a:ext cx="1598463" cy="40956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箭頭接點 156">
              <a:extLst>
                <a:ext uri="{FF2B5EF4-FFF2-40B4-BE49-F238E27FC236}">
                  <a16:creationId xmlns:a16="http://schemas.microsoft.com/office/drawing/2014/main" id="{45FDC7FC-8548-D141-AB8D-47333927FC91}"/>
                </a:ext>
              </a:extLst>
            </p:cNvPr>
            <p:cNvCxnSpPr>
              <a:cxnSpLocks/>
              <a:stCxn id="35" idx="6"/>
              <a:endCxn id="39" idx="2"/>
            </p:cNvCxnSpPr>
            <p:nvPr/>
          </p:nvCxnSpPr>
          <p:spPr>
            <a:xfrm flipV="1">
              <a:off x="2660722" y="1723939"/>
              <a:ext cx="1598463" cy="35638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箭頭接點 159">
              <a:extLst>
                <a:ext uri="{FF2B5EF4-FFF2-40B4-BE49-F238E27FC236}">
                  <a16:creationId xmlns:a16="http://schemas.microsoft.com/office/drawing/2014/main" id="{E756EE76-5EF7-574E-B8F5-1C78763C6BFA}"/>
                </a:ext>
              </a:extLst>
            </p:cNvPr>
            <p:cNvCxnSpPr>
              <a:cxnSpLocks/>
              <a:stCxn id="35" idx="6"/>
              <a:endCxn id="40" idx="2"/>
            </p:cNvCxnSpPr>
            <p:nvPr/>
          </p:nvCxnSpPr>
          <p:spPr>
            <a:xfrm>
              <a:off x="2660722" y="5287825"/>
              <a:ext cx="1598463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箭頭接點 162">
              <a:extLst>
                <a:ext uri="{FF2B5EF4-FFF2-40B4-BE49-F238E27FC236}">
                  <a16:creationId xmlns:a16="http://schemas.microsoft.com/office/drawing/2014/main" id="{4DF70B47-FF6E-364D-AB6D-6D795BD36A82}"/>
                </a:ext>
              </a:extLst>
            </p:cNvPr>
            <p:cNvCxnSpPr>
              <a:cxnSpLocks/>
              <a:stCxn id="35" idx="6"/>
              <a:endCxn id="41" idx="2"/>
            </p:cNvCxnSpPr>
            <p:nvPr/>
          </p:nvCxnSpPr>
          <p:spPr>
            <a:xfrm>
              <a:off x="2660722" y="5287825"/>
              <a:ext cx="1598463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箭頭接點 165">
              <a:extLst>
                <a:ext uri="{FF2B5EF4-FFF2-40B4-BE49-F238E27FC236}">
                  <a16:creationId xmlns:a16="http://schemas.microsoft.com/office/drawing/2014/main" id="{D0B431E2-4C33-7C49-8013-C45C560CC10F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 flipV="1">
              <a:off x="2660722" y="1192206"/>
              <a:ext cx="1598463" cy="47422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箭頭接點 168">
              <a:extLst>
                <a:ext uri="{FF2B5EF4-FFF2-40B4-BE49-F238E27FC236}">
                  <a16:creationId xmlns:a16="http://schemas.microsoft.com/office/drawing/2014/main" id="{9B1E3C38-2459-024F-93FA-E6F90469566D}"/>
                </a:ext>
              </a:extLst>
            </p:cNvPr>
            <p:cNvCxnSpPr>
              <a:cxnSpLocks/>
              <a:stCxn id="36" idx="6"/>
              <a:endCxn id="39" idx="2"/>
            </p:cNvCxnSpPr>
            <p:nvPr/>
          </p:nvCxnSpPr>
          <p:spPr>
            <a:xfrm flipV="1">
              <a:off x="2660722" y="1723939"/>
              <a:ext cx="1598463" cy="42104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箭頭接點 171">
              <a:extLst>
                <a:ext uri="{FF2B5EF4-FFF2-40B4-BE49-F238E27FC236}">
                  <a16:creationId xmlns:a16="http://schemas.microsoft.com/office/drawing/2014/main" id="{4AE500B3-9ECA-6A4E-81B1-F1CD11282F48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660722" y="5934429"/>
              <a:ext cx="15984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箭頭接點 174">
              <a:extLst>
                <a:ext uri="{FF2B5EF4-FFF2-40B4-BE49-F238E27FC236}">
                  <a16:creationId xmlns:a16="http://schemas.microsoft.com/office/drawing/2014/main" id="{D5FCDA38-B985-FF4E-909D-93FB3B41E31A}"/>
                </a:ext>
              </a:extLst>
            </p:cNvPr>
            <p:cNvCxnSpPr>
              <a:cxnSpLocks/>
              <a:stCxn id="36" idx="6"/>
              <a:endCxn id="41" idx="2"/>
            </p:cNvCxnSpPr>
            <p:nvPr/>
          </p:nvCxnSpPr>
          <p:spPr>
            <a:xfrm>
              <a:off x="2660722" y="5934429"/>
              <a:ext cx="1598463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箭頭接點 177">
              <a:extLst>
                <a:ext uri="{FF2B5EF4-FFF2-40B4-BE49-F238E27FC236}">
                  <a16:creationId xmlns:a16="http://schemas.microsoft.com/office/drawing/2014/main" id="{A929E601-3627-8042-BC38-EDACCCDBBAA0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2657356" y="1192206"/>
              <a:ext cx="1601829" cy="5388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箭頭接點 180">
              <a:extLst>
                <a:ext uri="{FF2B5EF4-FFF2-40B4-BE49-F238E27FC236}">
                  <a16:creationId xmlns:a16="http://schemas.microsoft.com/office/drawing/2014/main" id="{AAEA1B3C-6B97-8B44-B86A-6EE174F48770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2657356" y="1723939"/>
              <a:ext cx="1601829" cy="48570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箭頭接點 183">
              <a:extLst>
                <a:ext uri="{FF2B5EF4-FFF2-40B4-BE49-F238E27FC236}">
                  <a16:creationId xmlns:a16="http://schemas.microsoft.com/office/drawing/2014/main" id="{04D541EB-4A17-064C-857C-8411E7750C03}"/>
                </a:ext>
              </a:extLst>
            </p:cNvPr>
            <p:cNvCxnSpPr>
              <a:cxnSpLocks/>
              <a:stCxn id="37" idx="6"/>
              <a:endCxn id="40" idx="2"/>
            </p:cNvCxnSpPr>
            <p:nvPr/>
          </p:nvCxnSpPr>
          <p:spPr>
            <a:xfrm flipV="1">
              <a:off x="2657356" y="5934429"/>
              <a:ext cx="1601829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箭頭接點 186">
              <a:extLst>
                <a:ext uri="{FF2B5EF4-FFF2-40B4-BE49-F238E27FC236}">
                  <a16:creationId xmlns:a16="http://schemas.microsoft.com/office/drawing/2014/main" id="{7068305A-2DEB-C74B-B9DC-D8ED35A1BB63}"/>
                </a:ext>
              </a:extLst>
            </p:cNvPr>
            <p:cNvCxnSpPr>
              <a:cxnSpLocks/>
              <a:stCxn id="37" idx="6"/>
              <a:endCxn id="41" idx="2"/>
            </p:cNvCxnSpPr>
            <p:nvPr/>
          </p:nvCxnSpPr>
          <p:spPr>
            <a:xfrm>
              <a:off x="2657356" y="6581033"/>
              <a:ext cx="16018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箭頭接點 189">
              <a:extLst>
                <a:ext uri="{FF2B5EF4-FFF2-40B4-BE49-F238E27FC236}">
                  <a16:creationId xmlns:a16="http://schemas.microsoft.com/office/drawing/2014/main" id="{62798D00-43A3-1140-9BCC-FC03938C2C60}"/>
                </a:ext>
              </a:extLst>
            </p:cNvPr>
            <p:cNvCxnSpPr>
              <a:cxnSpLocks/>
              <a:stCxn id="21" idx="6"/>
              <a:endCxn id="49" idx="2"/>
            </p:cNvCxnSpPr>
            <p:nvPr/>
          </p:nvCxnSpPr>
          <p:spPr>
            <a:xfrm>
              <a:off x="2657356" y="1153018"/>
              <a:ext cx="1711570" cy="26423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箭頭接點 192">
              <a:extLst>
                <a:ext uri="{FF2B5EF4-FFF2-40B4-BE49-F238E27FC236}">
                  <a16:creationId xmlns:a16="http://schemas.microsoft.com/office/drawing/2014/main" id="{0184174E-8759-C84F-9992-6220F5D3674A}"/>
                </a:ext>
              </a:extLst>
            </p:cNvPr>
            <p:cNvCxnSpPr>
              <a:cxnSpLocks/>
              <a:stCxn id="29" idx="6"/>
              <a:endCxn id="49" idx="2"/>
            </p:cNvCxnSpPr>
            <p:nvPr/>
          </p:nvCxnSpPr>
          <p:spPr>
            <a:xfrm>
              <a:off x="2660722" y="1723939"/>
              <a:ext cx="1708204" cy="20714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箭頭接點 195">
              <a:extLst>
                <a:ext uri="{FF2B5EF4-FFF2-40B4-BE49-F238E27FC236}">
                  <a16:creationId xmlns:a16="http://schemas.microsoft.com/office/drawing/2014/main" id="{E4B6C3F5-E203-2A44-BDB7-5104E6BBB694}"/>
                </a:ext>
              </a:extLst>
            </p:cNvPr>
            <p:cNvCxnSpPr>
              <a:cxnSpLocks/>
              <a:stCxn id="30" idx="6"/>
              <a:endCxn id="49" idx="2"/>
            </p:cNvCxnSpPr>
            <p:nvPr/>
          </p:nvCxnSpPr>
          <p:spPr>
            <a:xfrm>
              <a:off x="2657356" y="2291940"/>
              <a:ext cx="1711570" cy="1503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箭頭接點 196">
              <a:extLst>
                <a:ext uri="{FF2B5EF4-FFF2-40B4-BE49-F238E27FC236}">
                  <a16:creationId xmlns:a16="http://schemas.microsoft.com/office/drawing/2014/main" id="{DFC43190-613B-3146-A96D-8EA12349C525}"/>
                </a:ext>
              </a:extLst>
            </p:cNvPr>
            <p:cNvCxnSpPr>
              <a:cxnSpLocks/>
              <a:stCxn id="31" idx="6"/>
              <a:endCxn id="49" idx="2"/>
            </p:cNvCxnSpPr>
            <p:nvPr/>
          </p:nvCxnSpPr>
          <p:spPr>
            <a:xfrm>
              <a:off x="2660722" y="2855770"/>
              <a:ext cx="1708204" cy="9396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箭頭接點 201">
              <a:extLst>
                <a:ext uri="{FF2B5EF4-FFF2-40B4-BE49-F238E27FC236}">
                  <a16:creationId xmlns:a16="http://schemas.microsoft.com/office/drawing/2014/main" id="{6C48DFC7-9A17-F84A-A484-20011CB955C9}"/>
                </a:ext>
              </a:extLst>
            </p:cNvPr>
            <p:cNvCxnSpPr>
              <a:cxnSpLocks/>
              <a:stCxn id="32" idx="6"/>
              <a:endCxn id="49" idx="2"/>
            </p:cNvCxnSpPr>
            <p:nvPr/>
          </p:nvCxnSpPr>
          <p:spPr>
            <a:xfrm>
              <a:off x="2660722" y="3495263"/>
              <a:ext cx="1708204" cy="3001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箭頭接點 204">
              <a:extLst>
                <a:ext uri="{FF2B5EF4-FFF2-40B4-BE49-F238E27FC236}">
                  <a16:creationId xmlns:a16="http://schemas.microsoft.com/office/drawing/2014/main" id="{CBAD187B-92F1-0F41-8A1A-081EAF3740FE}"/>
                </a:ext>
              </a:extLst>
            </p:cNvPr>
            <p:cNvCxnSpPr>
              <a:cxnSpLocks/>
              <a:stCxn id="33" idx="6"/>
              <a:endCxn id="49" idx="2"/>
            </p:cNvCxnSpPr>
            <p:nvPr/>
          </p:nvCxnSpPr>
          <p:spPr>
            <a:xfrm flipV="1">
              <a:off x="2660722" y="3795380"/>
              <a:ext cx="1708204" cy="27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箭頭接點 207">
              <a:extLst>
                <a:ext uri="{FF2B5EF4-FFF2-40B4-BE49-F238E27FC236}">
                  <a16:creationId xmlns:a16="http://schemas.microsoft.com/office/drawing/2014/main" id="{D805C2B7-1EBF-0448-9021-ADC54E4611FF}"/>
                </a:ext>
              </a:extLst>
            </p:cNvPr>
            <p:cNvCxnSpPr>
              <a:cxnSpLocks/>
              <a:stCxn id="34" idx="6"/>
              <a:endCxn id="49" idx="2"/>
            </p:cNvCxnSpPr>
            <p:nvPr/>
          </p:nvCxnSpPr>
          <p:spPr>
            <a:xfrm flipV="1">
              <a:off x="2657356" y="3795380"/>
              <a:ext cx="1711570" cy="8458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箭頭接點 210">
              <a:extLst>
                <a:ext uri="{FF2B5EF4-FFF2-40B4-BE49-F238E27FC236}">
                  <a16:creationId xmlns:a16="http://schemas.microsoft.com/office/drawing/2014/main" id="{80DED86B-7F1F-8C4A-89A6-1BBCCCF394F6}"/>
                </a:ext>
              </a:extLst>
            </p:cNvPr>
            <p:cNvCxnSpPr>
              <a:cxnSpLocks/>
              <a:stCxn id="35" idx="6"/>
              <a:endCxn id="49" idx="2"/>
            </p:cNvCxnSpPr>
            <p:nvPr/>
          </p:nvCxnSpPr>
          <p:spPr>
            <a:xfrm flipV="1">
              <a:off x="2660722" y="3795380"/>
              <a:ext cx="1708204" cy="14924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箭頭接點 213">
              <a:extLst>
                <a:ext uri="{FF2B5EF4-FFF2-40B4-BE49-F238E27FC236}">
                  <a16:creationId xmlns:a16="http://schemas.microsoft.com/office/drawing/2014/main" id="{40416D0A-0B8E-D94E-8EA4-CD6A0061D266}"/>
                </a:ext>
              </a:extLst>
            </p:cNvPr>
            <p:cNvCxnSpPr>
              <a:cxnSpLocks/>
              <a:stCxn id="36" idx="6"/>
              <a:endCxn id="49" idx="2"/>
            </p:cNvCxnSpPr>
            <p:nvPr/>
          </p:nvCxnSpPr>
          <p:spPr>
            <a:xfrm flipV="1">
              <a:off x="2660722" y="3795380"/>
              <a:ext cx="1708204" cy="2139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箭頭接點 216">
              <a:extLst>
                <a:ext uri="{FF2B5EF4-FFF2-40B4-BE49-F238E27FC236}">
                  <a16:creationId xmlns:a16="http://schemas.microsoft.com/office/drawing/2014/main" id="{AA0A05D4-97C6-DB46-AAF9-062386FDAF0D}"/>
                </a:ext>
              </a:extLst>
            </p:cNvPr>
            <p:cNvCxnSpPr>
              <a:cxnSpLocks/>
              <a:stCxn id="37" idx="6"/>
              <a:endCxn id="49" idx="2"/>
            </p:cNvCxnSpPr>
            <p:nvPr/>
          </p:nvCxnSpPr>
          <p:spPr>
            <a:xfrm flipV="1">
              <a:off x="2657356" y="3795380"/>
              <a:ext cx="1711570" cy="27856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箭頭接點 219">
              <a:extLst>
                <a:ext uri="{FF2B5EF4-FFF2-40B4-BE49-F238E27FC236}">
                  <a16:creationId xmlns:a16="http://schemas.microsoft.com/office/drawing/2014/main" id="{70B7B9D6-78C0-5A4F-BF59-5171604E8AB8}"/>
                </a:ext>
              </a:extLst>
            </p:cNvPr>
            <p:cNvCxnSpPr>
              <a:cxnSpLocks/>
              <a:stCxn id="38" idx="6"/>
              <a:endCxn id="59" idx="2"/>
            </p:cNvCxnSpPr>
            <p:nvPr/>
          </p:nvCxnSpPr>
          <p:spPr>
            <a:xfrm>
              <a:off x="4619185" y="1192206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箭頭接點 222">
              <a:extLst>
                <a:ext uri="{FF2B5EF4-FFF2-40B4-BE49-F238E27FC236}">
                  <a16:creationId xmlns:a16="http://schemas.microsoft.com/office/drawing/2014/main" id="{50D02863-C521-244B-9C30-86DF3368330F}"/>
                </a:ext>
              </a:extLst>
            </p:cNvPr>
            <p:cNvCxnSpPr>
              <a:cxnSpLocks/>
              <a:stCxn id="38" idx="6"/>
              <a:endCxn id="60" idx="2"/>
            </p:cNvCxnSpPr>
            <p:nvPr/>
          </p:nvCxnSpPr>
          <p:spPr>
            <a:xfrm>
              <a:off x="4619185" y="1192206"/>
              <a:ext cx="1720450" cy="545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箭頭接點 225">
              <a:extLst>
                <a:ext uri="{FF2B5EF4-FFF2-40B4-BE49-F238E27FC236}">
                  <a16:creationId xmlns:a16="http://schemas.microsoft.com/office/drawing/2014/main" id="{DA8F28CF-5ED3-FA43-A25E-E8F22F257484}"/>
                </a:ext>
              </a:extLst>
            </p:cNvPr>
            <p:cNvCxnSpPr>
              <a:cxnSpLocks/>
              <a:stCxn id="38" idx="6"/>
              <a:endCxn id="61" idx="2"/>
            </p:cNvCxnSpPr>
            <p:nvPr/>
          </p:nvCxnSpPr>
          <p:spPr>
            <a:xfrm>
              <a:off x="4619185" y="1192206"/>
              <a:ext cx="1720450" cy="47562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箭頭接點 229">
              <a:extLst>
                <a:ext uri="{FF2B5EF4-FFF2-40B4-BE49-F238E27FC236}">
                  <a16:creationId xmlns:a16="http://schemas.microsoft.com/office/drawing/2014/main" id="{785F8AD9-FE27-5F43-9818-4F896F89E8AB}"/>
                </a:ext>
              </a:extLst>
            </p:cNvPr>
            <p:cNvCxnSpPr>
              <a:cxnSpLocks/>
              <a:stCxn id="38" idx="6"/>
              <a:endCxn id="62" idx="2"/>
            </p:cNvCxnSpPr>
            <p:nvPr/>
          </p:nvCxnSpPr>
          <p:spPr>
            <a:xfrm>
              <a:off x="4619185" y="1192206"/>
              <a:ext cx="1720450" cy="54028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>
              <a:extLst>
                <a:ext uri="{FF2B5EF4-FFF2-40B4-BE49-F238E27FC236}">
                  <a16:creationId xmlns:a16="http://schemas.microsoft.com/office/drawing/2014/main" id="{87EC74C7-D35F-B349-9DFB-75189E691602}"/>
                </a:ext>
              </a:extLst>
            </p:cNvPr>
            <p:cNvCxnSpPr>
              <a:cxnSpLocks/>
              <a:stCxn id="39" idx="6"/>
              <a:endCxn id="60" idx="2"/>
            </p:cNvCxnSpPr>
            <p:nvPr/>
          </p:nvCxnSpPr>
          <p:spPr>
            <a:xfrm>
              <a:off x="4619185" y="1723939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箭頭接點 235">
              <a:extLst>
                <a:ext uri="{FF2B5EF4-FFF2-40B4-BE49-F238E27FC236}">
                  <a16:creationId xmlns:a16="http://schemas.microsoft.com/office/drawing/2014/main" id="{8717394F-C3AD-B04F-B46F-7234CBD9E8F7}"/>
                </a:ext>
              </a:extLst>
            </p:cNvPr>
            <p:cNvCxnSpPr>
              <a:cxnSpLocks/>
              <a:stCxn id="39" idx="6"/>
              <a:endCxn id="61" idx="2"/>
            </p:cNvCxnSpPr>
            <p:nvPr/>
          </p:nvCxnSpPr>
          <p:spPr>
            <a:xfrm>
              <a:off x="4619185" y="1723939"/>
              <a:ext cx="1720450" cy="4224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線箭頭接點 236">
              <a:extLst>
                <a:ext uri="{FF2B5EF4-FFF2-40B4-BE49-F238E27FC236}">
                  <a16:creationId xmlns:a16="http://schemas.microsoft.com/office/drawing/2014/main" id="{C9938B7A-A797-E843-B8A9-02EC50E0552C}"/>
                </a:ext>
              </a:extLst>
            </p:cNvPr>
            <p:cNvCxnSpPr>
              <a:cxnSpLocks/>
              <a:stCxn id="39" idx="6"/>
              <a:endCxn id="59" idx="2"/>
            </p:cNvCxnSpPr>
            <p:nvPr/>
          </p:nvCxnSpPr>
          <p:spPr>
            <a:xfrm flipV="1">
              <a:off x="4619185" y="1206193"/>
              <a:ext cx="1720450" cy="5177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線箭頭接點 239">
              <a:extLst>
                <a:ext uri="{FF2B5EF4-FFF2-40B4-BE49-F238E27FC236}">
                  <a16:creationId xmlns:a16="http://schemas.microsoft.com/office/drawing/2014/main" id="{BAE8419E-1758-D14C-B3C4-B37AFCE9534E}"/>
                </a:ext>
              </a:extLst>
            </p:cNvPr>
            <p:cNvCxnSpPr>
              <a:cxnSpLocks/>
              <a:stCxn id="49" idx="6"/>
              <a:endCxn id="69" idx="2"/>
            </p:cNvCxnSpPr>
            <p:nvPr/>
          </p:nvCxnSpPr>
          <p:spPr>
            <a:xfrm>
              <a:off x="4548926" y="3795380"/>
              <a:ext cx="190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>
              <a:extLst>
                <a:ext uri="{FF2B5EF4-FFF2-40B4-BE49-F238E27FC236}">
                  <a16:creationId xmlns:a16="http://schemas.microsoft.com/office/drawing/2014/main" id="{CB505B82-A0FC-754E-85FF-1A24230EFD59}"/>
                </a:ext>
              </a:extLst>
            </p:cNvPr>
            <p:cNvCxnSpPr>
              <a:cxnSpLocks/>
              <a:stCxn id="49" idx="6"/>
              <a:endCxn id="59" idx="2"/>
            </p:cNvCxnSpPr>
            <p:nvPr/>
          </p:nvCxnSpPr>
          <p:spPr>
            <a:xfrm flipV="1">
              <a:off x="4548926" y="1206193"/>
              <a:ext cx="1790709" cy="2589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箭頭接點 245">
              <a:extLst>
                <a:ext uri="{FF2B5EF4-FFF2-40B4-BE49-F238E27FC236}">
                  <a16:creationId xmlns:a16="http://schemas.microsoft.com/office/drawing/2014/main" id="{02C565D1-2173-5444-836F-1CE92B0D7DD8}"/>
                </a:ext>
              </a:extLst>
            </p:cNvPr>
            <p:cNvCxnSpPr>
              <a:cxnSpLocks/>
              <a:stCxn id="49" idx="6"/>
              <a:endCxn id="60" idx="2"/>
            </p:cNvCxnSpPr>
            <p:nvPr/>
          </p:nvCxnSpPr>
          <p:spPr>
            <a:xfrm flipV="1">
              <a:off x="4548926" y="1737926"/>
              <a:ext cx="1790709" cy="20574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箭頭接點 248">
              <a:extLst>
                <a:ext uri="{FF2B5EF4-FFF2-40B4-BE49-F238E27FC236}">
                  <a16:creationId xmlns:a16="http://schemas.microsoft.com/office/drawing/2014/main" id="{10B68180-E3DA-B446-8331-80163B7B7E7E}"/>
                </a:ext>
              </a:extLst>
            </p:cNvPr>
            <p:cNvCxnSpPr>
              <a:cxnSpLocks/>
              <a:stCxn id="49" idx="6"/>
              <a:endCxn id="61" idx="2"/>
            </p:cNvCxnSpPr>
            <p:nvPr/>
          </p:nvCxnSpPr>
          <p:spPr>
            <a:xfrm>
              <a:off x="4548926" y="3795380"/>
              <a:ext cx="1790709" cy="21530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箭頭接點 251">
              <a:extLst>
                <a:ext uri="{FF2B5EF4-FFF2-40B4-BE49-F238E27FC236}">
                  <a16:creationId xmlns:a16="http://schemas.microsoft.com/office/drawing/2014/main" id="{A53768AF-8109-0B46-B80D-B89894D163D8}"/>
                </a:ext>
              </a:extLst>
            </p:cNvPr>
            <p:cNvCxnSpPr>
              <a:cxnSpLocks/>
              <a:stCxn id="49" idx="6"/>
              <a:endCxn id="62" idx="2"/>
            </p:cNvCxnSpPr>
            <p:nvPr/>
          </p:nvCxnSpPr>
          <p:spPr>
            <a:xfrm>
              <a:off x="4548926" y="3795380"/>
              <a:ext cx="1790709" cy="27996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>
              <a:extLst>
                <a:ext uri="{FF2B5EF4-FFF2-40B4-BE49-F238E27FC236}">
                  <a16:creationId xmlns:a16="http://schemas.microsoft.com/office/drawing/2014/main" id="{415658BF-1560-3542-B573-81809F5BC4FB}"/>
                </a:ext>
              </a:extLst>
            </p:cNvPr>
            <p:cNvCxnSpPr>
              <a:cxnSpLocks/>
              <a:stCxn id="39" idx="6"/>
              <a:endCxn id="62" idx="2"/>
            </p:cNvCxnSpPr>
            <p:nvPr/>
          </p:nvCxnSpPr>
          <p:spPr>
            <a:xfrm>
              <a:off x="4619185" y="1723939"/>
              <a:ext cx="1720450" cy="48710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箭頭接點 262">
              <a:extLst>
                <a:ext uri="{FF2B5EF4-FFF2-40B4-BE49-F238E27FC236}">
                  <a16:creationId xmlns:a16="http://schemas.microsoft.com/office/drawing/2014/main" id="{0C8B3648-7560-2048-9CF3-9D7BD106CE67}"/>
                </a:ext>
              </a:extLst>
            </p:cNvPr>
            <p:cNvCxnSpPr>
              <a:cxnSpLocks/>
              <a:stCxn id="40" idx="6"/>
              <a:endCxn id="59" idx="2"/>
            </p:cNvCxnSpPr>
            <p:nvPr/>
          </p:nvCxnSpPr>
          <p:spPr>
            <a:xfrm flipV="1">
              <a:off x="4619185" y="1206193"/>
              <a:ext cx="1720450" cy="47282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箭頭接點 265">
              <a:extLst>
                <a:ext uri="{FF2B5EF4-FFF2-40B4-BE49-F238E27FC236}">
                  <a16:creationId xmlns:a16="http://schemas.microsoft.com/office/drawing/2014/main" id="{09F8C1D3-EEDD-6E4B-97B3-8ED254DF023F}"/>
                </a:ext>
              </a:extLst>
            </p:cNvPr>
            <p:cNvCxnSpPr>
              <a:cxnSpLocks/>
              <a:stCxn id="40" idx="6"/>
              <a:endCxn id="62" idx="2"/>
            </p:cNvCxnSpPr>
            <p:nvPr/>
          </p:nvCxnSpPr>
          <p:spPr>
            <a:xfrm>
              <a:off x="4619185" y="5934429"/>
              <a:ext cx="1720450" cy="66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箭頭接點 266">
              <a:extLst>
                <a:ext uri="{FF2B5EF4-FFF2-40B4-BE49-F238E27FC236}">
                  <a16:creationId xmlns:a16="http://schemas.microsoft.com/office/drawing/2014/main" id="{0CEFB2AB-FE0E-3E4B-8B79-0D1149B5520E}"/>
                </a:ext>
              </a:extLst>
            </p:cNvPr>
            <p:cNvCxnSpPr>
              <a:cxnSpLocks/>
              <a:stCxn id="40" idx="6"/>
              <a:endCxn id="60" idx="2"/>
            </p:cNvCxnSpPr>
            <p:nvPr/>
          </p:nvCxnSpPr>
          <p:spPr>
            <a:xfrm flipV="1">
              <a:off x="4619185" y="1737926"/>
              <a:ext cx="1720450" cy="4196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箭頭接點 269">
              <a:extLst>
                <a:ext uri="{FF2B5EF4-FFF2-40B4-BE49-F238E27FC236}">
                  <a16:creationId xmlns:a16="http://schemas.microsoft.com/office/drawing/2014/main" id="{4094A24B-667F-174B-B7BF-B327B3B19C73}"/>
                </a:ext>
              </a:extLst>
            </p:cNvPr>
            <p:cNvCxnSpPr>
              <a:cxnSpLocks/>
              <a:stCxn id="41" idx="6"/>
              <a:endCxn id="61" idx="2"/>
            </p:cNvCxnSpPr>
            <p:nvPr/>
          </p:nvCxnSpPr>
          <p:spPr>
            <a:xfrm flipV="1">
              <a:off x="4619185" y="5948416"/>
              <a:ext cx="1720450" cy="632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箭頭接點 270">
              <a:extLst>
                <a:ext uri="{FF2B5EF4-FFF2-40B4-BE49-F238E27FC236}">
                  <a16:creationId xmlns:a16="http://schemas.microsoft.com/office/drawing/2014/main" id="{A31371DE-D6DC-C346-815C-1C7B35CE83F8}"/>
                </a:ext>
              </a:extLst>
            </p:cNvPr>
            <p:cNvCxnSpPr>
              <a:cxnSpLocks/>
              <a:stCxn id="40" idx="6"/>
              <a:endCxn id="69" idx="2"/>
            </p:cNvCxnSpPr>
            <p:nvPr/>
          </p:nvCxnSpPr>
          <p:spPr>
            <a:xfrm flipV="1">
              <a:off x="4619185" y="3809367"/>
              <a:ext cx="1830191" cy="21250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箭頭接點 273">
              <a:extLst>
                <a:ext uri="{FF2B5EF4-FFF2-40B4-BE49-F238E27FC236}">
                  <a16:creationId xmlns:a16="http://schemas.microsoft.com/office/drawing/2014/main" id="{15D6F08B-5F8F-CA42-BE37-DAF68A70644D}"/>
                </a:ext>
              </a:extLst>
            </p:cNvPr>
            <p:cNvCxnSpPr>
              <a:cxnSpLocks/>
              <a:stCxn id="40" idx="6"/>
              <a:endCxn id="61" idx="2"/>
            </p:cNvCxnSpPr>
            <p:nvPr/>
          </p:nvCxnSpPr>
          <p:spPr>
            <a:xfrm>
              <a:off x="4619185" y="5934429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線箭頭接點 280">
              <a:extLst>
                <a:ext uri="{FF2B5EF4-FFF2-40B4-BE49-F238E27FC236}">
                  <a16:creationId xmlns:a16="http://schemas.microsoft.com/office/drawing/2014/main" id="{897C02DC-5D11-D048-AFC4-043918071663}"/>
                </a:ext>
              </a:extLst>
            </p:cNvPr>
            <p:cNvCxnSpPr>
              <a:cxnSpLocks/>
              <a:stCxn id="41" idx="6"/>
              <a:endCxn id="62" idx="2"/>
            </p:cNvCxnSpPr>
            <p:nvPr/>
          </p:nvCxnSpPr>
          <p:spPr>
            <a:xfrm>
              <a:off x="4619185" y="6581033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箭頭接點 283">
              <a:extLst>
                <a:ext uri="{FF2B5EF4-FFF2-40B4-BE49-F238E27FC236}">
                  <a16:creationId xmlns:a16="http://schemas.microsoft.com/office/drawing/2014/main" id="{1ACC103B-DACC-394A-8C81-981519C2172D}"/>
                </a:ext>
              </a:extLst>
            </p:cNvPr>
            <p:cNvCxnSpPr>
              <a:cxnSpLocks/>
              <a:stCxn id="41" idx="6"/>
              <a:endCxn id="60" idx="2"/>
            </p:cNvCxnSpPr>
            <p:nvPr/>
          </p:nvCxnSpPr>
          <p:spPr>
            <a:xfrm flipV="1">
              <a:off x="4619185" y="1737926"/>
              <a:ext cx="1720450" cy="48431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箭頭接點 284">
              <a:extLst>
                <a:ext uri="{FF2B5EF4-FFF2-40B4-BE49-F238E27FC236}">
                  <a16:creationId xmlns:a16="http://schemas.microsoft.com/office/drawing/2014/main" id="{33C107DC-516F-1F48-B7DF-8B03F533178A}"/>
                </a:ext>
              </a:extLst>
            </p:cNvPr>
            <p:cNvCxnSpPr>
              <a:cxnSpLocks/>
              <a:stCxn id="41" idx="6"/>
              <a:endCxn id="59" idx="2"/>
            </p:cNvCxnSpPr>
            <p:nvPr/>
          </p:nvCxnSpPr>
          <p:spPr>
            <a:xfrm flipV="1">
              <a:off x="4619185" y="1206193"/>
              <a:ext cx="1720450" cy="53748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箭頭接點 290">
              <a:extLst>
                <a:ext uri="{FF2B5EF4-FFF2-40B4-BE49-F238E27FC236}">
                  <a16:creationId xmlns:a16="http://schemas.microsoft.com/office/drawing/2014/main" id="{B2F3A9A3-E7C8-0E48-9385-E2A896FC069D}"/>
                </a:ext>
              </a:extLst>
            </p:cNvPr>
            <p:cNvCxnSpPr>
              <a:cxnSpLocks/>
              <a:stCxn id="41" idx="6"/>
              <a:endCxn id="69" idx="2"/>
            </p:cNvCxnSpPr>
            <p:nvPr/>
          </p:nvCxnSpPr>
          <p:spPr>
            <a:xfrm flipV="1">
              <a:off x="4619185" y="3809367"/>
              <a:ext cx="1830191" cy="2771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箭頭接點 293">
              <a:extLst>
                <a:ext uri="{FF2B5EF4-FFF2-40B4-BE49-F238E27FC236}">
                  <a16:creationId xmlns:a16="http://schemas.microsoft.com/office/drawing/2014/main" id="{7990841C-9D85-8344-B343-6640E5497FC3}"/>
                </a:ext>
              </a:extLst>
            </p:cNvPr>
            <p:cNvCxnSpPr>
              <a:cxnSpLocks/>
              <a:stCxn id="39" idx="6"/>
              <a:endCxn id="69" idx="2"/>
            </p:cNvCxnSpPr>
            <p:nvPr/>
          </p:nvCxnSpPr>
          <p:spPr>
            <a:xfrm>
              <a:off x="4619185" y="1723939"/>
              <a:ext cx="1830191" cy="20854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箭頭接點 296">
              <a:extLst>
                <a:ext uri="{FF2B5EF4-FFF2-40B4-BE49-F238E27FC236}">
                  <a16:creationId xmlns:a16="http://schemas.microsoft.com/office/drawing/2014/main" id="{F1393A55-5DE4-5E48-85F8-C1581773E8BD}"/>
                </a:ext>
              </a:extLst>
            </p:cNvPr>
            <p:cNvCxnSpPr>
              <a:cxnSpLocks/>
              <a:stCxn id="38" idx="6"/>
              <a:endCxn id="69" idx="2"/>
            </p:cNvCxnSpPr>
            <p:nvPr/>
          </p:nvCxnSpPr>
          <p:spPr>
            <a:xfrm>
              <a:off x="4619185" y="1192206"/>
              <a:ext cx="1830191" cy="2617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線箭頭接點 299">
              <a:extLst>
                <a:ext uri="{FF2B5EF4-FFF2-40B4-BE49-F238E27FC236}">
                  <a16:creationId xmlns:a16="http://schemas.microsoft.com/office/drawing/2014/main" id="{D15AC386-B175-B24B-BC35-43D6BF14E1C0}"/>
                </a:ext>
              </a:extLst>
            </p:cNvPr>
            <p:cNvCxnSpPr>
              <a:cxnSpLocks/>
              <a:stCxn id="59" idx="6"/>
              <a:endCxn id="42" idx="2"/>
            </p:cNvCxnSpPr>
            <p:nvPr/>
          </p:nvCxnSpPr>
          <p:spPr>
            <a:xfrm>
              <a:off x="6699635" y="1206193"/>
              <a:ext cx="1436125" cy="2070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線箭頭接點 302">
              <a:extLst>
                <a:ext uri="{FF2B5EF4-FFF2-40B4-BE49-F238E27FC236}">
                  <a16:creationId xmlns:a16="http://schemas.microsoft.com/office/drawing/2014/main" id="{B5A8AC21-9031-3C41-9D6E-8C7089EBC155}"/>
                </a:ext>
              </a:extLst>
            </p:cNvPr>
            <p:cNvCxnSpPr>
              <a:cxnSpLocks/>
              <a:stCxn id="60" idx="6"/>
              <a:endCxn id="42" idx="2"/>
            </p:cNvCxnSpPr>
            <p:nvPr/>
          </p:nvCxnSpPr>
          <p:spPr>
            <a:xfrm>
              <a:off x="6699635" y="1737926"/>
              <a:ext cx="1436125" cy="15390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線箭頭接點 305">
              <a:extLst>
                <a:ext uri="{FF2B5EF4-FFF2-40B4-BE49-F238E27FC236}">
                  <a16:creationId xmlns:a16="http://schemas.microsoft.com/office/drawing/2014/main" id="{A0A8940C-BC33-5145-AC21-09A6FF595579}"/>
                </a:ext>
              </a:extLst>
            </p:cNvPr>
            <p:cNvCxnSpPr>
              <a:cxnSpLocks/>
              <a:stCxn id="61" idx="6"/>
              <a:endCxn id="42" idx="2"/>
            </p:cNvCxnSpPr>
            <p:nvPr/>
          </p:nvCxnSpPr>
          <p:spPr>
            <a:xfrm flipV="1">
              <a:off x="6699635" y="3276942"/>
              <a:ext cx="1436125" cy="26714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箭頭接點 308">
              <a:extLst>
                <a:ext uri="{FF2B5EF4-FFF2-40B4-BE49-F238E27FC236}">
                  <a16:creationId xmlns:a16="http://schemas.microsoft.com/office/drawing/2014/main" id="{31782CD1-57BF-B043-8BFC-2052B02D1BB0}"/>
                </a:ext>
              </a:extLst>
            </p:cNvPr>
            <p:cNvCxnSpPr>
              <a:cxnSpLocks/>
              <a:stCxn id="62" idx="6"/>
              <a:endCxn id="42" idx="2"/>
            </p:cNvCxnSpPr>
            <p:nvPr/>
          </p:nvCxnSpPr>
          <p:spPr>
            <a:xfrm flipV="1">
              <a:off x="6699635" y="3276942"/>
              <a:ext cx="1436125" cy="33180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箭頭接點 311">
              <a:extLst>
                <a:ext uri="{FF2B5EF4-FFF2-40B4-BE49-F238E27FC236}">
                  <a16:creationId xmlns:a16="http://schemas.microsoft.com/office/drawing/2014/main" id="{5061E293-9064-D446-80C0-671C81135AD8}"/>
                </a:ext>
              </a:extLst>
            </p:cNvPr>
            <p:cNvCxnSpPr>
              <a:cxnSpLocks/>
              <a:stCxn id="69" idx="6"/>
              <a:endCxn id="42" idx="2"/>
            </p:cNvCxnSpPr>
            <p:nvPr/>
          </p:nvCxnSpPr>
          <p:spPr>
            <a:xfrm flipV="1">
              <a:off x="6629376" y="3276942"/>
              <a:ext cx="1506384" cy="5324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>
              <a:extLst>
                <a:ext uri="{FF2B5EF4-FFF2-40B4-BE49-F238E27FC236}">
                  <a16:creationId xmlns:a16="http://schemas.microsoft.com/office/drawing/2014/main" id="{5404EC9D-A763-D246-BF95-F774B3432054}"/>
                </a:ext>
              </a:extLst>
            </p:cNvPr>
            <p:cNvSpPr/>
            <p:nvPr/>
          </p:nvSpPr>
          <p:spPr>
            <a:xfrm>
              <a:off x="2297356" y="7047637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2" name="橢圓 361">
              <a:extLst>
                <a:ext uri="{FF2B5EF4-FFF2-40B4-BE49-F238E27FC236}">
                  <a16:creationId xmlns:a16="http://schemas.microsoft.com/office/drawing/2014/main" id="{5AE6C92A-D69A-4D46-A162-40BFB35A96B1}"/>
                </a:ext>
              </a:extLst>
            </p:cNvPr>
            <p:cNvSpPr/>
            <p:nvPr/>
          </p:nvSpPr>
          <p:spPr>
            <a:xfrm>
              <a:off x="4257206" y="7042285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3" name="橢圓 362">
              <a:extLst>
                <a:ext uri="{FF2B5EF4-FFF2-40B4-BE49-F238E27FC236}">
                  <a16:creationId xmlns:a16="http://schemas.microsoft.com/office/drawing/2014/main" id="{8F72B7C6-515E-5A4F-97E1-89AA95AD7211}"/>
                </a:ext>
              </a:extLst>
            </p:cNvPr>
            <p:cNvSpPr/>
            <p:nvPr/>
          </p:nvSpPr>
          <p:spPr>
            <a:xfrm>
              <a:off x="6339635" y="7047637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64" name="直線箭頭接點 363">
              <a:extLst>
                <a:ext uri="{FF2B5EF4-FFF2-40B4-BE49-F238E27FC236}">
                  <a16:creationId xmlns:a16="http://schemas.microsoft.com/office/drawing/2014/main" id="{9DD27E2E-2324-AD4B-8C74-35D984DBABB0}"/>
                </a:ext>
              </a:extLst>
            </p:cNvPr>
            <p:cNvCxnSpPr>
              <a:cxnSpLocks/>
              <a:stCxn id="361" idx="6"/>
              <a:endCxn id="362" idx="2"/>
            </p:cNvCxnSpPr>
            <p:nvPr/>
          </p:nvCxnSpPr>
          <p:spPr>
            <a:xfrm flipV="1">
              <a:off x="2657356" y="7222285"/>
              <a:ext cx="1599850" cy="53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箭頭接點 366">
              <a:extLst>
                <a:ext uri="{FF2B5EF4-FFF2-40B4-BE49-F238E27FC236}">
                  <a16:creationId xmlns:a16="http://schemas.microsoft.com/office/drawing/2014/main" id="{8B268B21-1EF6-AE46-B93B-0EF25DF11220}"/>
                </a:ext>
              </a:extLst>
            </p:cNvPr>
            <p:cNvCxnSpPr>
              <a:cxnSpLocks/>
              <a:stCxn id="361" idx="6"/>
              <a:endCxn id="41" idx="2"/>
            </p:cNvCxnSpPr>
            <p:nvPr/>
          </p:nvCxnSpPr>
          <p:spPr>
            <a:xfrm flipV="1">
              <a:off x="2657356" y="6581033"/>
              <a:ext cx="1601829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線箭頭接點 369">
              <a:extLst>
                <a:ext uri="{FF2B5EF4-FFF2-40B4-BE49-F238E27FC236}">
                  <a16:creationId xmlns:a16="http://schemas.microsoft.com/office/drawing/2014/main" id="{A1B12C78-AF9E-374E-9599-8984B68ADDB7}"/>
                </a:ext>
              </a:extLst>
            </p:cNvPr>
            <p:cNvCxnSpPr>
              <a:cxnSpLocks/>
              <a:stCxn id="361" idx="6"/>
              <a:endCxn id="40" idx="2"/>
            </p:cNvCxnSpPr>
            <p:nvPr/>
          </p:nvCxnSpPr>
          <p:spPr>
            <a:xfrm flipV="1">
              <a:off x="2657356" y="5934429"/>
              <a:ext cx="1601829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線箭頭接點 372">
              <a:extLst>
                <a:ext uri="{FF2B5EF4-FFF2-40B4-BE49-F238E27FC236}">
                  <a16:creationId xmlns:a16="http://schemas.microsoft.com/office/drawing/2014/main" id="{0345040E-88FB-AE4C-8073-3C54B9216348}"/>
                </a:ext>
              </a:extLst>
            </p:cNvPr>
            <p:cNvCxnSpPr>
              <a:cxnSpLocks/>
              <a:stCxn id="361" idx="6"/>
              <a:endCxn id="49" idx="2"/>
            </p:cNvCxnSpPr>
            <p:nvPr/>
          </p:nvCxnSpPr>
          <p:spPr>
            <a:xfrm flipV="1">
              <a:off x="2657356" y="3795380"/>
              <a:ext cx="1711570" cy="34322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線箭頭接點 375">
              <a:extLst>
                <a:ext uri="{FF2B5EF4-FFF2-40B4-BE49-F238E27FC236}">
                  <a16:creationId xmlns:a16="http://schemas.microsoft.com/office/drawing/2014/main" id="{1A072CFF-B61F-EC43-BA8E-E532A7964076}"/>
                </a:ext>
              </a:extLst>
            </p:cNvPr>
            <p:cNvCxnSpPr>
              <a:cxnSpLocks/>
              <a:stCxn id="361" idx="6"/>
              <a:endCxn id="39" idx="2"/>
            </p:cNvCxnSpPr>
            <p:nvPr/>
          </p:nvCxnSpPr>
          <p:spPr>
            <a:xfrm flipV="1">
              <a:off x="2657356" y="1723939"/>
              <a:ext cx="1601829" cy="55036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箭頭接點 378">
              <a:extLst>
                <a:ext uri="{FF2B5EF4-FFF2-40B4-BE49-F238E27FC236}">
                  <a16:creationId xmlns:a16="http://schemas.microsoft.com/office/drawing/2014/main" id="{5F88FDA1-8672-8E47-BF6A-A3E7B90261B1}"/>
                </a:ext>
              </a:extLst>
            </p:cNvPr>
            <p:cNvCxnSpPr>
              <a:cxnSpLocks/>
              <a:stCxn id="361" idx="6"/>
              <a:endCxn id="38" idx="2"/>
            </p:cNvCxnSpPr>
            <p:nvPr/>
          </p:nvCxnSpPr>
          <p:spPr>
            <a:xfrm flipV="1">
              <a:off x="2657356" y="1192206"/>
              <a:ext cx="1601829" cy="60354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線箭頭接點 381">
              <a:extLst>
                <a:ext uri="{FF2B5EF4-FFF2-40B4-BE49-F238E27FC236}">
                  <a16:creationId xmlns:a16="http://schemas.microsoft.com/office/drawing/2014/main" id="{96F403C1-1C9A-2A48-B266-C47F64989267}"/>
                </a:ext>
              </a:extLst>
            </p:cNvPr>
            <p:cNvCxnSpPr>
              <a:cxnSpLocks/>
              <a:stCxn id="21" idx="6"/>
              <a:endCxn id="362" idx="2"/>
            </p:cNvCxnSpPr>
            <p:nvPr/>
          </p:nvCxnSpPr>
          <p:spPr>
            <a:xfrm>
              <a:off x="2657356" y="1153018"/>
              <a:ext cx="1599850" cy="60692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線箭頭接點 384">
              <a:extLst>
                <a:ext uri="{FF2B5EF4-FFF2-40B4-BE49-F238E27FC236}">
                  <a16:creationId xmlns:a16="http://schemas.microsoft.com/office/drawing/2014/main" id="{A7AB5D9A-0BBF-CE4C-BA0B-BF0187276AEC}"/>
                </a:ext>
              </a:extLst>
            </p:cNvPr>
            <p:cNvCxnSpPr>
              <a:cxnSpLocks/>
              <a:stCxn id="29" idx="6"/>
              <a:endCxn id="362" idx="2"/>
            </p:cNvCxnSpPr>
            <p:nvPr/>
          </p:nvCxnSpPr>
          <p:spPr>
            <a:xfrm>
              <a:off x="2660722" y="1723939"/>
              <a:ext cx="1596484" cy="5498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線箭頭接點 389">
              <a:extLst>
                <a:ext uri="{FF2B5EF4-FFF2-40B4-BE49-F238E27FC236}">
                  <a16:creationId xmlns:a16="http://schemas.microsoft.com/office/drawing/2014/main" id="{A97B55D5-BF50-6A42-AAF3-B0566897F241}"/>
                </a:ext>
              </a:extLst>
            </p:cNvPr>
            <p:cNvCxnSpPr>
              <a:cxnSpLocks/>
              <a:stCxn id="30" idx="6"/>
              <a:endCxn id="362" idx="2"/>
            </p:cNvCxnSpPr>
            <p:nvPr/>
          </p:nvCxnSpPr>
          <p:spPr>
            <a:xfrm>
              <a:off x="2657356" y="2291940"/>
              <a:ext cx="1599850" cy="49303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線箭頭接點 392">
              <a:extLst>
                <a:ext uri="{FF2B5EF4-FFF2-40B4-BE49-F238E27FC236}">
                  <a16:creationId xmlns:a16="http://schemas.microsoft.com/office/drawing/2014/main" id="{3C028255-D2ED-C847-B541-9701DC4B7D21}"/>
                </a:ext>
              </a:extLst>
            </p:cNvPr>
            <p:cNvCxnSpPr>
              <a:cxnSpLocks/>
              <a:stCxn id="31" idx="6"/>
              <a:endCxn id="362" idx="2"/>
            </p:cNvCxnSpPr>
            <p:nvPr/>
          </p:nvCxnSpPr>
          <p:spPr>
            <a:xfrm>
              <a:off x="2660722" y="2855770"/>
              <a:ext cx="1596484" cy="4366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線箭頭接點 395">
              <a:extLst>
                <a:ext uri="{FF2B5EF4-FFF2-40B4-BE49-F238E27FC236}">
                  <a16:creationId xmlns:a16="http://schemas.microsoft.com/office/drawing/2014/main" id="{11CE806D-768C-BF44-AB2B-EE4A09D0BBD7}"/>
                </a:ext>
              </a:extLst>
            </p:cNvPr>
            <p:cNvCxnSpPr>
              <a:cxnSpLocks/>
              <a:stCxn id="32" idx="6"/>
              <a:endCxn id="362" idx="2"/>
            </p:cNvCxnSpPr>
            <p:nvPr/>
          </p:nvCxnSpPr>
          <p:spPr>
            <a:xfrm>
              <a:off x="2660722" y="3495263"/>
              <a:ext cx="1596484" cy="37270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線箭頭接點 398">
              <a:extLst>
                <a:ext uri="{FF2B5EF4-FFF2-40B4-BE49-F238E27FC236}">
                  <a16:creationId xmlns:a16="http://schemas.microsoft.com/office/drawing/2014/main" id="{E8A189DF-FD4F-0241-AF47-D05C5081C019}"/>
                </a:ext>
              </a:extLst>
            </p:cNvPr>
            <p:cNvCxnSpPr>
              <a:cxnSpLocks/>
              <a:stCxn id="33" idx="6"/>
              <a:endCxn id="362" idx="2"/>
            </p:cNvCxnSpPr>
            <p:nvPr/>
          </p:nvCxnSpPr>
          <p:spPr>
            <a:xfrm>
              <a:off x="2660722" y="4072341"/>
              <a:ext cx="1596484" cy="31499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線箭頭接點 401">
              <a:extLst>
                <a:ext uri="{FF2B5EF4-FFF2-40B4-BE49-F238E27FC236}">
                  <a16:creationId xmlns:a16="http://schemas.microsoft.com/office/drawing/2014/main" id="{C81DD2C6-E025-7E47-A6F9-773C105A710F}"/>
                </a:ext>
              </a:extLst>
            </p:cNvPr>
            <p:cNvCxnSpPr>
              <a:cxnSpLocks/>
              <a:stCxn id="34" idx="6"/>
              <a:endCxn id="362" idx="2"/>
            </p:cNvCxnSpPr>
            <p:nvPr/>
          </p:nvCxnSpPr>
          <p:spPr>
            <a:xfrm>
              <a:off x="2657356" y="4641221"/>
              <a:ext cx="1599850" cy="25810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線箭頭接點 404">
              <a:extLst>
                <a:ext uri="{FF2B5EF4-FFF2-40B4-BE49-F238E27FC236}">
                  <a16:creationId xmlns:a16="http://schemas.microsoft.com/office/drawing/2014/main" id="{DF7A9E8C-7AEE-7448-8672-8ECCD33904B3}"/>
                </a:ext>
              </a:extLst>
            </p:cNvPr>
            <p:cNvCxnSpPr>
              <a:cxnSpLocks/>
              <a:stCxn id="35" idx="6"/>
              <a:endCxn id="362" idx="2"/>
            </p:cNvCxnSpPr>
            <p:nvPr/>
          </p:nvCxnSpPr>
          <p:spPr>
            <a:xfrm>
              <a:off x="2660722" y="5287825"/>
              <a:ext cx="1596484" cy="1934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線箭頭接點 407">
              <a:extLst>
                <a:ext uri="{FF2B5EF4-FFF2-40B4-BE49-F238E27FC236}">
                  <a16:creationId xmlns:a16="http://schemas.microsoft.com/office/drawing/2014/main" id="{23D3A1DB-BF3F-5343-9180-2ACD0E63594A}"/>
                </a:ext>
              </a:extLst>
            </p:cNvPr>
            <p:cNvCxnSpPr>
              <a:cxnSpLocks/>
              <a:stCxn id="36" idx="6"/>
              <a:endCxn id="362" idx="2"/>
            </p:cNvCxnSpPr>
            <p:nvPr/>
          </p:nvCxnSpPr>
          <p:spPr>
            <a:xfrm>
              <a:off x="2660722" y="5934429"/>
              <a:ext cx="1596484" cy="12878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箭頭接點 410">
              <a:extLst>
                <a:ext uri="{FF2B5EF4-FFF2-40B4-BE49-F238E27FC236}">
                  <a16:creationId xmlns:a16="http://schemas.microsoft.com/office/drawing/2014/main" id="{17A10282-E2DF-8F48-AF17-2C0E5EF11FFF}"/>
                </a:ext>
              </a:extLst>
            </p:cNvPr>
            <p:cNvCxnSpPr>
              <a:cxnSpLocks/>
              <a:stCxn id="37" idx="6"/>
              <a:endCxn id="362" idx="2"/>
            </p:cNvCxnSpPr>
            <p:nvPr/>
          </p:nvCxnSpPr>
          <p:spPr>
            <a:xfrm>
              <a:off x="2657356" y="6581033"/>
              <a:ext cx="1599850" cy="6412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線箭頭接點 414">
              <a:extLst>
                <a:ext uri="{FF2B5EF4-FFF2-40B4-BE49-F238E27FC236}">
                  <a16:creationId xmlns:a16="http://schemas.microsoft.com/office/drawing/2014/main" id="{A1338122-D451-3747-B467-17BD419BB1AB}"/>
                </a:ext>
              </a:extLst>
            </p:cNvPr>
            <p:cNvCxnSpPr>
              <a:cxnSpLocks/>
              <a:stCxn id="362" idx="6"/>
              <a:endCxn id="363" idx="2"/>
            </p:cNvCxnSpPr>
            <p:nvPr/>
          </p:nvCxnSpPr>
          <p:spPr>
            <a:xfrm>
              <a:off x="4617206" y="7222285"/>
              <a:ext cx="1722429" cy="53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線箭頭接點 417">
              <a:extLst>
                <a:ext uri="{FF2B5EF4-FFF2-40B4-BE49-F238E27FC236}">
                  <a16:creationId xmlns:a16="http://schemas.microsoft.com/office/drawing/2014/main" id="{8E54B40D-77B9-6846-B9AE-92E05843CCB0}"/>
                </a:ext>
              </a:extLst>
            </p:cNvPr>
            <p:cNvCxnSpPr>
              <a:cxnSpLocks/>
              <a:stCxn id="362" idx="6"/>
              <a:endCxn id="62" idx="2"/>
            </p:cNvCxnSpPr>
            <p:nvPr/>
          </p:nvCxnSpPr>
          <p:spPr>
            <a:xfrm flipV="1">
              <a:off x="4617206" y="6595020"/>
              <a:ext cx="1722429" cy="627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線箭頭接點 420">
              <a:extLst>
                <a:ext uri="{FF2B5EF4-FFF2-40B4-BE49-F238E27FC236}">
                  <a16:creationId xmlns:a16="http://schemas.microsoft.com/office/drawing/2014/main" id="{ECC17D70-1523-5A47-88AD-C2509016AA40}"/>
                </a:ext>
              </a:extLst>
            </p:cNvPr>
            <p:cNvCxnSpPr>
              <a:cxnSpLocks/>
              <a:stCxn id="362" idx="6"/>
              <a:endCxn id="61" idx="2"/>
            </p:cNvCxnSpPr>
            <p:nvPr/>
          </p:nvCxnSpPr>
          <p:spPr>
            <a:xfrm flipV="1">
              <a:off x="4617206" y="5948416"/>
              <a:ext cx="1722429" cy="12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線箭頭接點 423">
              <a:extLst>
                <a:ext uri="{FF2B5EF4-FFF2-40B4-BE49-F238E27FC236}">
                  <a16:creationId xmlns:a16="http://schemas.microsoft.com/office/drawing/2014/main" id="{4243ECFB-32AE-CE4C-9C1F-0EFA7ACF4FB1}"/>
                </a:ext>
              </a:extLst>
            </p:cNvPr>
            <p:cNvCxnSpPr>
              <a:cxnSpLocks/>
              <a:stCxn id="362" idx="6"/>
              <a:endCxn id="69" idx="2"/>
            </p:cNvCxnSpPr>
            <p:nvPr/>
          </p:nvCxnSpPr>
          <p:spPr>
            <a:xfrm flipV="1">
              <a:off x="4617206" y="3809367"/>
              <a:ext cx="1832170" cy="34129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線箭頭接點 426">
              <a:extLst>
                <a:ext uri="{FF2B5EF4-FFF2-40B4-BE49-F238E27FC236}">
                  <a16:creationId xmlns:a16="http://schemas.microsoft.com/office/drawing/2014/main" id="{5530D464-6F4C-3D43-8232-256388A202DE}"/>
                </a:ext>
              </a:extLst>
            </p:cNvPr>
            <p:cNvCxnSpPr>
              <a:cxnSpLocks/>
              <a:stCxn id="362" idx="6"/>
              <a:endCxn id="60" idx="2"/>
            </p:cNvCxnSpPr>
            <p:nvPr/>
          </p:nvCxnSpPr>
          <p:spPr>
            <a:xfrm flipV="1">
              <a:off x="4617206" y="1737926"/>
              <a:ext cx="1722429" cy="54843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箭頭接點 429">
              <a:extLst>
                <a:ext uri="{FF2B5EF4-FFF2-40B4-BE49-F238E27FC236}">
                  <a16:creationId xmlns:a16="http://schemas.microsoft.com/office/drawing/2014/main" id="{A4224F95-ACF0-0F4E-B402-1E80D9B1C3FE}"/>
                </a:ext>
              </a:extLst>
            </p:cNvPr>
            <p:cNvCxnSpPr>
              <a:cxnSpLocks/>
              <a:stCxn id="362" idx="6"/>
              <a:endCxn id="59" idx="2"/>
            </p:cNvCxnSpPr>
            <p:nvPr/>
          </p:nvCxnSpPr>
          <p:spPr>
            <a:xfrm flipV="1">
              <a:off x="4617206" y="1206193"/>
              <a:ext cx="1722429" cy="6016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線箭頭接點 432">
              <a:extLst>
                <a:ext uri="{FF2B5EF4-FFF2-40B4-BE49-F238E27FC236}">
                  <a16:creationId xmlns:a16="http://schemas.microsoft.com/office/drawing/2014/main" id="{982389F6-47EB-804A-BF05-E7CC409DD7D0}"/>
                </a:ext>
              </a:extLst>
            </p:cNvPr>
            <p:cNvCxnSpPr>
              <a:cxnSpLocks/>
              <a:stCxn id="41" idx="6"/>
              <a:endCxn id="363" idx="2"/>
            </p:cNvCxnSpPr>
            <p:nvPr/>
          </p:nvCxnSpPr>
          <p:spPr>
            <a:xfrm>
              <a:off x="4619185" y="6581033"/>
              <a:ext cx="1720450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線箭頭接點 435">
              <a:extLst>
                <a:ext uri="{FF2B5EF4-FFF2-40B4-BE49-F238E27FC236}">
                  <a16:creationId xmlns:a16="http://schemas.microsoft.com/office/drawing/2014/main" id="{499F74D1-4F1E-ED4F-9DE5-3C98D923D333}"/>
                </a:ext>
              </a:extLst>
            </p:cNvPr>
            <p:cNvCxnSpPr>
              <a:cxnSpLocks/>
              <a:stCxn id="40" idx="6"/>
              <a:endCxn id="363" idx="2"/>
            </p:cNvCxnSpPr>
            <p:nvPr/>
          </p:nvCxnSpPr>
          <p:spPr>
            <a:xfrm>
              <a:off x="4619185" y="5934429"/>
              <a:ext cx="1720450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線箭頭接點 438">
              <a:extLst>
                <a:ext uri="{FF2B5EF4-FFF2-40B4-BE49-F238E27FC236}">
                  <a16:creationId xmlns:a16="http://schemas.microsoft.com/office/drawing/2014/main" id="{475A6EB9-6EB3-614B-948A-B209ADF0DCA3}"/>
                </a:ext>
              </a:extLst>
            </p:cNvPr>
            <p:cNvCxnSpPr>
              <a:cxnSpLocks/>
              <a:stCxn id="49" idx="6"/>
              <a:endCxn id="363" idx="2"/>
            </p:cNvCxnSpPr>
            <p:nvPr/>
          </p:nvCxnSpPr>
          <p:spPr>
            <a:xfrm>
              <a:off x="4548926" y="3795380"/>
              <a:ext cx="1790709" cy="34322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線箭頭接點 441">
              <a:extLst>
                <a:ext uri="{FF2B5EF4-FFF2-40B4-BE49-F238E27FC236}">
                  <a16:creationId xmlns:a16="http://schemas.microsoft.com/office/drawing/2014/main" id="{D31066E2-E4FE-5C45-BECF-87AC16021606}"/>
                </a:ext>
              </a:extLst>
            </p:cNvPr>
            <p:cNvCxnSpPr>
              <a:cxnSpLocks/>
              <a:stCxn id="39" idx="6"/>
              <a:endCxn id="363" idx="2"/>
            </p:cNvCxnSpPr>
            <p:nvPr/>
          </p:nvCxnSpPr>
          <p:spPr>
            <a:xfrm>
              <a:off x="4619185" y="1723939"/>
              <a:ext cx="1720450" cy="55036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線箭頭接點 444">
              <a:extLst>
                <a:ext uri="{FF2B5EF4-FFF2-40B4-BE49-F238E27FC236}">
                  <a16:creationId xmlns:a16="http://schemas.microsoft.com/office/drawing/2014/main" id="{DC86D62F-6639-A248-984D-8D089770D924}"/>
                </a:ext>
              </a:extLst>
            </p:cNvPr>
            <p:cNvCxnSpPr>
              <a:cxnSpLocks/>
              <a:stCxn id="38" idx="6"/>
              <a:endCxn id="363" idx="2"/>
            </p:cNvCxnSpPr>
            <p:nvPr/>
          </p:nvCxnSpPr>
          <p:spPr>
            <a:xfrm>
              <a:off x="4619185" y="1192206"/>
              <a:ext cx="1720450" cy="60354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線箭頭接點 447">
              <a:extLst>
                <a:ext uri="{FF2B5EF4-FFF2-40B4-BE49-F238E27FC236}">
                  <a16:creationId xmlns:a16="http://schemas.microsoft.com/office/drawing/2014/main" id="{7A23FC17-FB17-2F49-911F-C16D044F2540}"/>
                </a:ext>
              </a:extLst>
            </p:cNvPr>
            <p:cNvCxnSpPr>
              <a:cxnSpLocks/>
              <a:stCxn id="363" idx="6"/>
              <a:endCxn id="42" idx="2"/>
            </p:cNvCxnSpPr>
            <p:nvPr/>
          </p:nvCxnSpPr>
          <p:spPr>
            <a:xfrm flipV="1">
              <a:off x="6699635" y="3276942"/>
              <a:ext cx="1436125" cy="39506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1" name="圖片 450">
              <a:extLst>
                <a:ext uri="{FF2B5EF4-FFF2-40B4-BE49-F238E27FC236}">
                  <a16:creationId xmlns:a16="http://schemas.microsoft.com/office/drawing/2014/main" id="{178F3BDC-8E0D-0C43-9D7C-8FC0B4907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6" t="13024" r="16563" b="33434"/>
            <a:stretch/>
          </p:blipFill>
          <p:spPr>
            <a:xfrm>
              <a:off x="751126" y="840926"/>
              <a:ext cx="836847" cy="659598"/>
            </a:xfrm>
            <a:prstGeom prst="rect">
              <a:avLst/>
            </a:prstGeom>
          </p:spPr>
        </p:pic>
      </p:grpSp>
      <p:cxnSp>
        <p:nvCxnSpPr>
          <p:cNvPr id="453" name="直線箭頭接點 452">
            <a:extLst>
              <a:ext uri="{FF2B5EF4-FFF2-40B4-BE49-F238E27FC236}">
                <a16:creationId xmlns:a16="http://schemas.microsoft.com/office/drawing/2014/main" id="{7732760E-2559-4F4A-8534-966B92A4EF20}"/>
              </a:ext>
            </a:extLst>
          </p:cNvPr>
          <p:cNvCxnSpPr>
            <a:cxnSpLocks/>
          </p:cNvCxnSpPr>
          <p:nvPr/>
        </p:nvCxnSpPr>
        <p:spPr>
          <a:xfrm rot="480000" flipV="1">
            <a:off x="1280337" y="1089229"/>
            <a:ext cx="249381" cy="273132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AD6C08B-53EA-4B43-B638-AFDE55BCB752}"/>
              </a:ext>
            </a:extLst>
          </p:cNvPr>
          <p:cNvSpPr txBox="1"/>
          <p:nvPr/>
        </p:nvSpPr>
        <p:spPr>
          <a:xfrm>
            <a:off x="7535787" y="5095300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sz="32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橢圓 181">
            <a:extLst>
              <a:ext uri="{FF2B5EF4-FFF2-40B4-BE49-F238E27FC236}">
                <a16:creationId xmlns:a16="http://schemas.microsoft.com/office/drawing/2014/main" id="{3F283920-5F08-4843-8988-6967EA745240}"/>
              </a:ext>
            </a:extLst>
          </p:cNvPr>
          <p:cNvSpPr/>
          <p:nvPr/>
        </p:nvSpPr>
        <p:spPr>
          <a:xfrm>
            <a:off x="8150285" y="4309981"/>
            <a:ext cx="345474" cy="32314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8" name="直線箭頭接點 447">
            <a:extLst>
              <a:ext uri="{FF2B5EF4-FFF2-40B4-BE49-F238E27FC236}">
                <a16:creationId xmlns:a16="http://schemas.microsoft.com/office/drawing/2014/main" id="{51662084-12B6-451F-B26B-E836D284213E}"/>
              </a:ext>
            </a:extLst>
          </p:cNvPr>
          <p:cNvCxnSpPr>
            <a:cxnSpLocks/>
            <a:stCxn id="363" idx="6"/>
            <a:endCxn id="182" idx="2"/>
          </p:cNvCxnSpPr>
          <p:nvPr/>
        </p:nvCxnSpPr>
        <p:spPr>
          <a:xfrm flipV="1">
            <a:off x="6772108" y="4471551"/>
            <a:ext cx="1378177" cy="2102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箭頭接點 447">
            <a:extLst>
              <a:ext uri="{FF2B5EF4-FFF2-40B4-BE49-F238E27FC236}">
                <a16:creationId xmlns:a16="http://schemas.microsoft.com/office/drawing/2014/main" id="{8F778673-EA81-4D4D-ADE7-74676E67EDE9}"/>
              </a:ext>
            </a:extLst>
          </p:cNvPr>
          <p:cNvCxnSpPr>
            <a:cxnSpLocks/>
            <a:stCxn id="62" idx="6"/>
            <a:endCxn id="182" idx="2"/>
          </p:cNvCxnSpPr>
          <p:nvPr/>
        </p:nvCxnSpPr>
        <p:spPr>
          <a:xfrm flipV="1">
            <a:off x="6772108" y="4471551"/>
            <a:ext cx="1378177" cy="153432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箭頭接點 447">
            <a:extLst>
              <a:ext uri="{FF2B5EF4-FFF2-40B4-BE49-F238E27FC236}">
                <a16:creationId xmlns:a16="http://schemas.microsoft.com/office/drawing/2014/main" id="{2FE13826-6A8A-46C3-B354-8BE2AECB8920}"/>
              </a:ext>
            </a:extLst>
          </p:cNvPr>
          <p:cNvCxnSpPr>
            <a:cxnSpLocks/>
            <a:stCxn id="61" idx="6"/>
            <a:endCxn id="182" idx="2"/>
          </p:cNvCxnSpPr>
          <p:nvPr/>
        </p:nvCxnSpPr>
        <p:spPr>
          <a:xfrm flipV="1">
            <a:off x="6772108" y="4471551"/>
            <a:ext cx="1378177" cy="95392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箭頭接點 447">
            <a:extLst>
              <a:ext uri="{FF2B5EF4-FFF2-40B4-BE49-F238E27FC236}">
                <a16:creationId xmlns:a16="http://schemas.microsoft.com/office/drawing/2014/main" id="{6307B374-1295-4389-B864-788B5B304271}"/>
              </a:ext>
            </a:extLst>
          </p:cNvPr>
          <p:cNvCxnSpPr>
            <a:cxnSpLocks/>
            <a:stCxn id="69" idx="6"/>
            <a:endCxn id="182" idx="2"/>
          </p:cNvCxnSpPr>
          <p:nvPr/>
        </p:nvCxnSpPr>
        <p:spPr>
          <a:xfrm>
            <a:off x="6704684" y="3505436"/>
            <a:ext cx="1445601" cy="96611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箭頭接點 447">
            <a:extLst>
              <a:ext uri="{FF2B5EF4-FFF2-40B4-BE49-F238E27FC236}">
                <a16:creationId xmlns:a16="http://schemas.microsoft.com/office/drawing/2014/main" id="{76A53F26-F64F-4B5D-9967-6A1ABC1313E4}"/>
              </a:ext>
            </a:extLst>
          </p:cNvPr>
          <p:cNvCxnSpPr>
            <a:cxnSpLocks/>
            <a:stCxn id="60" idx="6"/>
            <a:endCxn id="182" idx="2"/>
          </p:cNvCxnSpPr>
          <p:nvPr/>
        </p:nvCxnSpPr>
        <p:spPr>
          <a:xfrm>
            <a:off x="6772108" y="1646085"/>
            <a:ext cx="1378177" cy="28254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箭頭接點 447">
            <a:extLst>
              <a:ext uri="{FF2B5EF4-FFF2-40B4-BE49-F238E27FC236}">
                <a16:creationId xmlns:a16="http://schemas.microsoft.com/office/drawing/2014/main" id="{96660299-BD1D-4A35-B396-39D3F5ABAE2A}"/>
              </a:ext>
            </a:extLst>
          </p:cNvPr>
          <p:cNvCxnSpPr>
            <a:cxnSpLocks/>
            <a:stCxn id="59" idx="6"/>
            <a:endCxn id="182" idx="2"/>
          </p:cNvCxnSpPr>
          <p:nvPr/>
        </p:nvCxnSpPr>
        <p:spPr>
          <a:xfrm>
            <a:off x="6772108" y="1168795"/>
            <a:ext cx="1378177" cy="33027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矩形 208">
            <a:extLst>
              <a:ext uri="{FF2B5EF4-FFF2-40B4-BE49-F238E27FC236}">
                <a16:creationId xmlns:a16="http://schemas.microsoft.com/office/drawing/2014/main" id="{7F53D498-B06B-426A-B916-1F66C783F043}"/>
              </a:ext>
            </a:extLst>
          </p:cNvPr>
          <p:cNvSpPr/>
          <p:nvPr/>
        </p:nvSpPr>
        <p:spPr>
          <a:xfrm flipV="1">
            <a:off x="8053118" y="2699248"/>
            <a:ext cx="526106" cy="212081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9931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id="{AE71735B-A4D9-4373-A8E4-309A3BEAC920}"/>
              </a:ext>
            </a:extLst>
          </p:cNvPr>
          <p:cNvSpPr/>
          <p:nvPr/>
        </p:nvSpPr>
        <p:spPr>
          <a:xfrm flipV="1">
            <a:off x="5396882" y="2605661"/>
            <a:ext cx="867062" cy="888862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182">
            <a:extLst>
              <a:ext uri="{FF2B5EF4-FFF2-40B4-BE49-F238E27FC236}">
                <a16:creationId xmlns:a16="http://schemas.microsoft.com/office/drawing/2014/main" id="{AB71A236-7625-4C5E-80E1-5773DAB43C9D}"/>
              </a:ext>
            </a:extLst>
          </p:cNvPr>
          <p:cNvCxnSpPr>
            <a:cxnSpLocks/>
          </p:cNvCxnSpPr>
          <p:nvPr/>
        </p:nvCxnSpPr>
        <p:spPr>
          <a:xfrm>
            <a:off x="6208657" y="2984773"/>
            <a:ext cx="48186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Problem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23F103-483E-A244-898A-2FC596F358C0}"/>
              </a:ext>
            </a:extLst>
          </p:cNvPr>
          <p:cNvSpPr/>
          <p:nvPr/>
        </p:nvSpPr>
        <p:spPr>
          <a:xfrm>
            <a:off x="117230" y="4941300"/>
            <a:ext cx="57131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(</a:t>
            </a:r>
            <a:r>
              <a:rPr lang="en-US" altLang="zh-TW" sz="28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neurons in a output layer</a:t>
            </a:r>
            <a:endParaRPr lang="en" altLang="zh-TW" sz="28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right 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文字方塊 255">
                <a:extLst>
                  <a:ext uri="{FF2B5EF4-FFF2-40B4-BE49-F238E27FC236}">
                    <a16:creationId xmlns:a16="http://schemas.microsoft.com/office/drawing/2014/main" id="{99971298-4C4E-5147-ADFA-2F3E83C15B94}"/>
                  </a:ext>
                </a:extLst>
              </p:cNvPr>
              <p:cNvSpPr txBox="1"/>
              <p:nvPr/>
            </p:nvSpPr>
            <p:spPr>
              <a:xfrm>
                <a:off x="7605648" y="4636531"/>
                <a:ext cx="3277244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0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sz="2000" b="0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kumimoji="1" lang="en-US" altLang="zh-TW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altLang="zh-TW" sz="2000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/>
                              </m:sSubSup>
                            </m:sup>
                          </m:s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kumimoji="1" lang="en-US" altLang="zh-TW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altLang="zh-TW" sz="2000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/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56" name="文字方塊 255">
                <a:extLst>
                  <a:ext uri="{FF2B5EF4-FFF2-40B4-BE49-F238E27FC236}">
                    <a16:creationId xmlns:a16="http://schemas.microsoft.com/office/drawing/2014/main" id="{99971298-4C4E-5147-ADFA-2F3E83C15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648" y="4636531"/>
                <a:ext cx="3277244" cy="774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文字方塊 257">
                <a:extLst>
                  <a:ext uri="{FF2B5EF4-FFF2-40B4-BE49-F238E27FC236}">
                    <a16:creationId xmlns:a16="http://schemas.microsoft.com/office/drawing/2014/main" id="{0019D691-24EF-3D46-8A73-59832141B757}"/>
                  </a:ext>
                </a:extLst>
              </p:cNvPr>
              <p:cNvSpPr txBox="1"/>
              <p:nvPr/>
            </p:nvSpPr>
            <p:spPr>
              <a:xfrm>
                <a:off x="6414533" y="3964980"/>
                <a:ext cx="32928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800" b="0" i="1" dirty="0" smtClean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800" i="1" baseline="-250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2800" baseline="-250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2800" b="0" i="0" baseline="-25000" dirty="0" smtClean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nor/>
                      </m:rPr>
                      <a:rPr kumimoji="1" lang="en-US" altLang="zh-TW" sz="2800" b="0" i="1" baseline="-25000" dirty="0" smtClean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TW" sz="2800" b="0" i="1" dirty="0" smtClean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800" i="1" baseline="-250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2800" b="0" i="0" baseline="-25000" dirty="0" smtClean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= [2.4,-0.5]</a:t>
                </a:r>
                <a:endParaRPr kumimoji="1"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8" name="文字方塊 257">
                <a:extLst>
                  <a:ext uri="{FF2B5EF4-FFF2-40B4-BE49-F238E27FC236}">
                    <a16:creationId xmlns:a16="http://schemas.microsoft.com/office/drawing/2014/main" id="{0019D691-24EF-3D46-8A73-59832141B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533" y="3964980"/>
                <a:ext cx="3292889" cy="523220"/>
              </a:xfrm>
              <a:prstGeom prst="rect">
                <a:avLst/>
              </a:prstGeom>
              <a:blipFill>
                <a:blip r:embed="rId4"/>
                <a:stretch>
                  <a:fillRect l="-3704" t="-11628" r="-1296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直線箭頭接點 259">
            <a:extLst>
              <a:ext uri="{FF2B5EF4-FFF2-40B4-BE49-F238E27FC236}">
                <a16:creationId xmlns:a16="http://schemas.microsoft.com/office/drawing/2014/main" id="{324757A6-9FB1-C747-B05E-7F33555FBD6B}"/>
              </a:ext>
            </a:extLst>
          </p:cNvPr>
          <p:cNvCxnSpPr>
            <a:cxnSpLocks/>
          </p:cNvCxnSpPr>
          <p:nvPr/>
        </p:nvCxnSpPr>
        <p:spPr>
          <a:xfrm>
            <a:off x="7394930" y="4579978"/>
            <a:ext cx="0" cy="79456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C6B0A25D-DFBD-5B4D-BF8D-E497CE103118}"/>
              </a:ext>
            </a:extLst>
          </p:cNvPr>
          <p:cNvSpPr/>
          <p:nvPr/>
        </p:nvSpPr>
        <p:spPr>
          <a:xfrm>
            <a:off x="8816896" y="927891"/>
            <a:ext cx="922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F425F3E-A5D2-426B-B822-9462864DB1F3}"/>
              </a:ext>
            </a:extLst>
          </p:cNvPr>
          <p:cNvSpPr/>
          <p:nvPr/>
        </p:nvSpPr>
        <p:spPr>
          <a:xfrm flipV="1">
            <a:off x="3379869" y="1593306"/>
            <a:ext cx="1053217" cy="888862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171B2D9C-A441-4A80-8D9D-B4FA1D6E9AD1}"/>
              </a:ext>
            </a:extLst>
          </p:cNvPr>
          <p:cNvSpPr/>
          <p:nvPr/>
        </p:nvSpPr>
        <p:spPr>
          <a:xfrm flipV="1">
            <a:off x="5399242" y="1593306"/>
            <a:ext cx="867062" cy="888862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1515953B-1F86-46F8-B59B-40312C8EB123}"/>
              </a:ext>
            </a:extLst>
          </p:cNvPr>
          <p:cNvSpPr/>
          <p:nvPr/>
        </p:nvSpPr>
        <p:spPr>
          <a:xfrm>
            <a:off x="454212" y="1633268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CB90A82B-2E22-41E2-915D-376A6D1E651F}"/>
              </a:ext>
            </a:extLst>
          </p:cNvPr>
          <p:cNvSpPr/>
          <p:nvPr/>
        </p:nvSpPr>
        <p:spPr>
          <a:xfrm>
            <a:off x="429524" y="3780328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DD4CEDD2-3962-402B-9E84-123B81AA01E3}"/>
              </a:ext>
            </a:extLst>
          </p:cNvPr>
          <p:cNvSpPr/>
          <p:nvPr/>
        </p:nvSpPr>
        <p:spPr>
          <a:xfrm>
            <a:off x="1494925" y="1632970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D5F5B60-9555-4049-A8D0-57AC0199A95F}"/>
                  </a:ext>
                </a:extLst>
              </p:cNvPr>
              <p:cNvSpPr/>
              <p:nvPr/>
            </p:nvSpPr>
            <p:spPr>
              <a:xfrm>
                <a:off x="1470239" y="3780028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0D5F5B60-9555-4049-A8D0-57AC0199A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39" y="3780028"/>
                <a:ext cx="637033" cy="6752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橢圓 111">
            <a:extLst>
              <a:ext uri="{FF2B5EF4-FFF2-40B4-BE49-F238E27FC236}">
                <a16:creationId xmlns:a16="http://schemas.microsoft.com/office/drawing/2014/main" id="{A7EEBE3D-9583-400F-B733-3A38A78BFB00}"/>
              </a:ext>
            </a:extLst>
          </p:cNvPr>
          <p:cNvSpPr/>
          <p:nvPr/>
        </p:nvSpPr>
        <p:spPr>
          <a:xfrm>
            <a:off x="2389254" y="1632970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3255DBD8-B8A3-467B-84B4-010E419C3E65}"/>
              </a:ext>
            </a:extLst>
          </p:cNvPr>
          <p:cNvSpPr/>
          <p:nvPr/>
        </p:nvSpPr>
        <p:spPr>
          <a:xfrm>
            <a:off x="2364566" y="3780028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3A8B0BBC-7E8E-45A0-8EAD-CB003FDCEDDC}"/>
              </a:ext>
            </a:extLst>
          </p:cNvPr>
          <p:cNvSpPr txBox="1"/>
          <p:nvPr/>
        </p:nvSpPr>
        <p:spPr>
          <a:xfrm>
            <a:off x="311704" y="931513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9D88EA5-24BA-4E87-9D87-AD5A0D6C75A9}"/>
              </a:ext>
            </a:extLst>
          </p:cNvPr>
          <p:cNvSpPr txBox="1"/>
          <p:nvPr/>
        </p:nvSpPr>
        <p:spPr>
          <a:xfrm>
            <a:off x="4331917" y="92720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7371F64B-9F00-4AA9-8F55-9C7D4CBCB842}"/>
                  </a:ext>
                </a:extLst>
              </p:cNvPr>
              <p:cNvSpPr txBox="1"/>
              <p:nvPr/>
            </p:nvSpPr>
            <p:spPr>
              <a:xfrm>
                <a:off x="1614186" y="990275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7371F64B-9F00-4AA9-8F55-9C7D4CBCB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86" y="990275"/>
                <a:ext cx="410304" cy="369332"/>
              </a:xfrm>
              <a:prstGeom prst="rect">
                <a:avLst/>
              </a:prstGeom>
              <a:blipFill>
                <a:blip r:embed="rId6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812DB84F-0330-4241-B9E6-24AA4EB7F2A8}"/>
                  </a:ext>
                </a:extLst>
              </p:cNvPr>
              <p:cNvSpPr txBox="1"/>
              <p:nvPr/>
            </p:nvSpPr>
            <p:spPr>
              <a:xfrm>
                <a:off x="2477930" y="974057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812DB84F-0330-4241-B9E6-24AA4EB7F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930" y="974057"/>
                <a:ext cx="410304" cy="369332"/>
              </a:xfrm>
              <a:prstGeom prst="rect">
                <a:avLst/>
              </a:prstGeom>
              <a:blipFill>
                <a:blip r:embed="rId7"/>
                <a:stretch>
                  <a:fillRect l="-17647" r="-7353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線箭頭接點 182">
            <a:extLst>
              <a:ext uri="{FF2B5EF4-FFF2-40B4-BE49-F238E27FC236}">
                <a16:creationId xmlns:a16="http://schemas.microsoft.com/office/drawing/2014/main" id="{4EBE8AE7-1523-471D-A5A2-F2ECE844A739}"/>
              </a:ext>
            </a:extLst>
          </p:cNvPr>
          <p:cNvCxnSpPr>
            <a:cxnSpLocks/>
          </p:cNvCxnSpPr>
          <p:nvPr/>
        </p:nvCxnSpPr>
        <p:spPr>
          <a:xfrm>
            <a:off x="6211017" y="1972418"/>
            <a:ext cx="48186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86">
            <a:extLst>
              <a:ext uri="{FF2B5EF4-FFF2-40B4-BE49-F238E27FC236}">
                <a16:creationId xmlns:a16="http://schemas.microsoft.com/office/drawing/2014/main" id="{FB9E958E-7EFA-4B7E-BDA2-7BAEC9FE6846}"/>
              </a:ext>
            </a:extLst>
          </p:cNvPr>
          <p:cNvCxnSpPr>
            <a:cxnSpLocks/>
            <a:stCxn id="107" idx="6"/>
            <a:endCxn id="109" idx="2"/>
          </p:cNvCxnSpPr>
          <p:nvPr/>
        </p:nvCxnSpPr>
        <p:spPr>
          <a:xfrm flipV="1">
            <a:off x="1091245" y="1970592"/>
            <a:ext cx="403681" cy="2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箭頭接點 187">
            <a:extLst>
              <a:ext uri="{FF2B5EF4-FFF2-40B4-BE49-F238E27FC236}">
                <a16:creationId xmlns:a16="http://schemas.microsoft.com/office/drawing/2014/main" id="{477E0690-9063-431A-A260-D7BC9B971340}"/>
              </a:ext>
            </a:extLst>
          </p:cNvPr>
          <p:cNvCxnSpPr>
            <a:cxnSpLocks/>
            <a:stCxn id="107" idx="6"/>
          </p:cNvCxnSpPr>
          <p:nvPr/>
        </p:nvCxnSpPr>
        <p:spPr>
          <a:xfrm>
            <a:off x="1091245" y="1970891"/>
            <a:ext cx="378994" cy="10732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188">
            <a:extLst>
              <a:ext uri="{FF2B5EF4-FFF2-40B4-BE49-F238E27FC236}">
                <a16:creationId xmlns:a16="http://schemas.microsoft.com/office/drawing/2014/main" id="{99FA9F28-B8B3-4D27-940E-E1FBB61AA482}"/>
              </a:ext>
            </a:extLst>
          </p:cNvPr>
          <p:cNvCxnSpPr>
            <a:cxnSpLocks/>
            <a:stCxn id="107" idx="6"/>
            <a:endCxn id="110" idx="2"/>
          </p:cNvCxnSpPr>
          <p:nvPr/>
        </p:nvCxnSpPr>
        <p:spPr>
          <a:xfrm>
            <a:off x="1091245" y="1970891"/>
            <a:ext cx="378994" cy="214675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線箭頭接點 189">
            <a:extLst>
              <a:ext uri="{FF2B5EF4-FFF2-40B4-BE49-F238E27FC236}">
                <a16:creationId xmlns:a16="http://schemas.microsoft.com/office/drawing/2014/main" id="{C593C405-699F-461B-BCCC-E50462117FDE}"/>
              </a:ext>
            </a:extLst>
          </p:cNvPr>
          <p:cNvCxnSpPr>
            <a:cxnSpLocks/>
            <a:endCxn id="110" idx="2"/>
          </p:cNvCxnSpPr>
          <p:nvPr/>
        </p:nvCxnSpPr>
        <p:spPr>
          <a:xfrm>
            <a:off x="1066557" y="3044419"/>
            <a:ext cx="403681" cy="10732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箭頭接點 190">
            <a:extLst>
              <a:ext uri="{FF2B5EF4-FFF2-40B4-BE49-F238E27FC236}">
                <a16:creationId xmlns:a16="http://schemas.microsoft.com/office/drawing/2014/main" id="{551351D4-D0E8-4FFB-9849-B1366BDB964A}"/>
              </a:ext>
            </a:extLst>
          </p:cNvPr>
          <p:cNvCxnSpPr>
            <a:cxnSpLocks/>
            <a:endCxn id="109" idx="2"/>
          </p:cNvCxnSpPr>
          <p:nvPr/>
        </p:nvCxnSpPr>
        <p:spPr>
          <a:xfrm flipV="1">
            <a:off x="1066557" y="1970592"/>
            <a:ext cx="428368" cy="10738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箭頭接點 191">
            <a:extLst>
              <a:ext uri="{FF2B5EF4-FFF2-40B4-BE49-F238E27FC236}">
                <a16:creationId xmlns:a16="http://schemas.microsoft.com/office/drawing/2014/main" id="{59309711-0BD3-441E-8D73-8A2405CFC06E}"/>
              </a:ext>
            </a:extLst>
          </p:cNvPr>
          <p:cNvCxnSpPr>
            <a:cxnSpLocks/>
          </p:cNvCxnSpPr>
          <p:nvPr/>
        </p:nvCxnSpPr>
        <p:spPr>
          <a:xfrm flipV="1">
            <a:off x="1066557" y="3044123"/>
            <a:ext cx="403681" cy="29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線箭頭接點 192">
            <a:extLst>
              <a:ext uri="{FF2B5EF4-FFF2-40B4-BE49-F238E27FC236}">
                <a16:creationId xmlns:a16="http://schemas.microsoft.com/office/drawing/2014/main" id="{B3AEC167-E4A7-455E-94C7-CA438DBF0FD7}"/>
              </a:ext>
            </a:extLst>
          </p:cNvPr>
          <p:cNvCxnSpPr>
            <a:cxnSpLocks/>
            <a:stCxn id="108" idx="6"/>
            <a:endCxn id="109" idx="2"/>
          </p:cNvCxnSpPr>
          <p:nvPr/>
        </p:nvCxnSpPr>
        <p:spPr>
          <a:xfrm flipV="1">
            <a:off x="1066557" y="1970592"/>
            <a:ext cx="428368" cy="21473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線箭頭接點 193">
            <a:extLst>
              <a:ext uri="{FF2B5EF4-FFF2-40B4-BE49-F238E27FC236}">
                <a16:creationId xmlns:a16="http://schemas.microsoft.com/office/drawing/2014/main" id="{9239F08A-D26A-47DC-8904-68028BC3BAD1}"/>
              </a:ext>
            </a:extLst>
          </p:cNvPr>
          <p:cNvCxnSpPr>
            <a:cxnSpLocks/>
            <a:stCxn id="108" idx="6"/>
          </p:cNvCxnSpPr>
          <p:nvPr/>
        </p:nvCxnSpPr>
        <p:spPr>
          <a:xfrm flipV="1">
            <a:off x="1066557" y="3044123"/>
            <a:ext cx="403681" cy="10738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194">
            <a:extLst>
              <a:ext uri="{FF2B5EF4-FFF2-40B4-BE49-F238E27FC236}">
                <a16:creationId xmlns:a16="http://schemas.microsoft.com/office/drawing/2014/main" id="{B118C464-02E1-4F2C-8F89-47D3E909CA22}"/>
              </a:ext>
            </a:extLst>
          </p:cNvPr>
          <p:cNvCxnSpPr>
            <a:cxnSpLocks/>
            <a:stCxn id="108" idx="6"/>
            <a:endCxn id="110" idx="2"/>
          </p:cNvCxnSpPr>
          <p:nvPr/>
        </p:nvCxnSpPr>
        <p:spPr>
          <a:xfrm flipV="1">
            <a:off x="1066557" y="4117650"/>
            <a:ext cx="403681" cy="3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箭頭接點 195">
            <a:extLst>
              <a:ext uri="{FF2B5EF4-FFF2-40B4-BE49-F238E27FC236}">
                <a16:creationId xmlns:a16="http://schemas.microsoft.com/office/drawing/2014/main" id="{52144D91-DE13-42D6-9FE2-3B321DFEADCC}"/>
              </a:ext>
            </a:extLst>
          </p:cNvPr>
          <p:cNvCxnSpPr>
            <a:cxnSpLocks/>
            <a:stCxn id="109" idx="6"/>
            <a:endCxn id="112" idx="2"/>
          </p:cNvCxnSpPr>
          <p:nvPr/>
        </p:nvCxnSpPr>
        <p:spPr>
          <a:xfrm>
            <a:off x="2131958" y="1970592"/>
            <a:ext cx="2572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箭頭接點 196">
            <a:extLst>
              <a:ext uri="{FF2B5EF4-FFF2-40B4-BE49-F238E27FC236}">
                <a16:creationId xmlns:a16="http://schemas.microsoft.com/office/drawing/2014/main" id="{9F51FD47-D2C4-4785-A9FE-DE530861D37C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2131958" y="1970592"/>
            <a:ext cx="232608" cy="10735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線箭頭接點 197">
            <a:extLst>
              <a:ext uri="{FF2B5EF4-FFF2-40B4-BE49-F238E27FC236}">
                <a16:creationId xmlns:a16="http://schemas.microsoft.com/office/drawing/2014/main" id="{EE6B7AFD-4D65-4A05-B7D7-A68C77C05557}"/>
              </a:ext>
            </a:extLst>
          </p:cNvPr>
          <p:cNvCxnSpPr>
            <a:cxnSpLocks/>
            <a:stCxn id="109" idx="6"/>
            <a:endCxn id="113" idx="2"/>
          </p:cNvCxnSpPr>
          <p:nvPr/>
        </p:nvCxnSpPr>
        <p:spPr>
          <a:xfrm>
            <a:off x="2131958" y="1970592"/>
            <a:ext cx="232608" cy="21470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線箭頭接點 198">
            <a:extLst>
              <a:ext uri="{FF2B5EF4-FFF2-40B4-BE49-F238E27FC236}">
                <a16:creationId xmlns:a16="http://schemas.microsoft.com/office/drawing/2014/main" id="{D24A409A-CCED-43A9-9AFA-DDC46C2DBC48}"/>
              </a:ext>
            </a:extLst>
          </p:cNvPr>
          <p:cNvCxnSpPr>
            <a:cxnSpLocks/>
            <a:endCxn id="112" idx="2"/>
          </p:cNvCxnSpPr>
          <p:nvPr/>
        </p:nvCxnSpPr>
        <p:spPr>
          <a:xfrm flipV="1">
            <a:off x="2107272" y="1970592"/>
            <a:ext cx="281982" cy="10735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線箭頭接點 199">
            <a:extLst>
              <a:ext uri="{FF2B5EF4-FFF2-40B4-BE49-F238E27FC236}">
                <a16:creationId xmlns:a16="http://schemas.microsoft.com/office/drawing/2014/main" id="{4F930123-9C0A-4C94-B084-893CAD9E8FF0}"/>
              </a:ext>
            </a:extLst>
          </p:cNvPr>
          <p:cNvCxnSpPr>
            <a:cxnSpLocks/>
          </p:cNvCxnSpPr>
          <p:nvPr/>
        </p:nvCxnSpPr>
        <p:spPr>
          <a:xfrm>
            <a:off x="2107272" y="3044123"/>
            <a:ext cx="2572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箭頭接點 200">
            <a:extLst>
              <a:ext uri="{FF2B5EF4-FFF2-40B4-BE49-F238E27FC236}">
                <a16:creationId xmlns:a16="http://schemas.microsoft.com/office/drawing/2014/main" id="{0B632805-FA46-47F0-8E25-922CD1F40D31}"/>
              </a:ext>
            </a:extLst>
          </p:cNvPr>
          <p:cNvCxnSpPr>
            <a:cxnSpLocks/>
            <a:endCxn id="113" idx="2"/>
          </p:cNvCxnSpPr>
          <p:nvPr/>
        </p:nvCxnSpPr>
        <p:spPr>
          <a:xfrm>
            <a:off x="2107272" y="3044123"/>
            <a:ext cx="257295" cy="10735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箭頭接點 201">
            <a:extLst>
              <a:ext uri="{FF2B5EF4-FFF2-40B4-BE49-F238E27FC236}">
                <a16:creationId xmlns:a16="http://schemas.microsoft.com/office/drawing/2014/main" id="{3D1C1A34-D5B6-4A02-A446-F2E17F3D5823}"/>
              </a:ext>
            </a:extLst>
          </p:cNvPr>
          <p:cNvCxnSpPr>
            <a:cxnSpLocks/>
            <a:stCxn id="110" idx="6"/>
            <a:endCxn id="113" idx="2"/>
          </p:cNvCxnSpPr>
          <p:nvPr/>
        </p:nvCxnSpPr>
        <p:spPr>
          <a:xfrm>
            <a:off x="2107272" y="4117650"/>
            <a:ext cx="2572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線箭頭接點 202">
            <a:extLst>
              <a:ext uri="{FF2B5EF4-FFF2-40B4-BE49-F238E27FC236}">
                <a16:creationId xmlns:a16="http://schemas.microsoft.com/office/drawing/2014/main" id="{6EA7A913-3452-430E-BEDB-31B8E3F3B01A}"/>
              </a:ext>
            </a:extLst>
          </p:cNvPr>
          <p:cNvCxnSpPr>
            <a:cxnSpLocks/>
            <a:stCxn id="110" idx="6"/>
          </p:cNvCxnSpPr>
          <p:nvPr/>
        </p:nvCxnSpPr>
        <p:spPr>
          <a:xfrm flipV="1">
            <a:off x="2107272" y="3044123"/>
            <a:ext cx="257295" cy="10735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03">
            <a:extLst>
              <a:ext uri="{FF2B5EF4-FFF2-40B4-BE49-F238E27FC236}">
                <a16:creationId xmlns:a16="http://schemas.microsoft.com/office/drawing/2014/main" id="{02FE63C2-7CC2-4D1F-8528-D429A6DD7394}"/>
              </a:ext>
            </a:extLst>
          </p:cNvPr>
          <p:cNvCxnSpPr>
            <a:cxnSpLocks/>
            <a:stCxn id="110" idx="6"/>
            <a:endCxn id="112" idx="2"/>
          </p:cNvCxnSpPr>
          <p:nvPr/>
        </p:nvCxnSpPr>
        <p:spPr>
          <a:xfrm flipV="1">
            <a:off x="2107272" y="1970592"/>
            <a:ext cx="281982" cy="21470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直線箭頭接點 204">
            <a:extLst>
              <a:ext uri="{FF2B5EF4-FFF2-40B4-BE49-F238E27FC236}">
                <a16:creationId xmlns:a16="http://schemas.microsoft.com/office/drawing/2014/main" id="{6AC10F9A-B203-4F33-82DA-6DC3AB787298}"/>
              </a:ext>
            </a:extLst>
          </p:cNvPr>
          <p:cNvCxnSpPr>
            <a:cxnSpLocks/>
            <a:stCxn id="112" idx="6"/>
          </p:cNvCxnSpPr>
          <p:nvPr/>
        </p:nvCxnSpPr>
        <p:spPr>
          <a:xfrm>
            <a:off x="3026287" y="1970592"/>
            <a:ext cx="492193" cy="365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線箭頭接點 207">
            <a:extLst>
              <a:ext uri="{FF2B5EF4-FFF2-40B4-BE49-F238E27FC236}">
                <a16:creationId xmlns:a16="http://schemas.microsoft.com/office/drawing/2014/main" id="{0A82C3B1-1379-4B6B-9660-0A98D03453E1}"/>
              </a:ext>
            </a:extLst>
          </p:cNvPr>
          <p:cNvCxnSpPr>
            <a:cxnSpLocks/>
          </p:cNvCxnSpPr>
          <p:nvPr/>
        </p:nvCxnSpPr>
        <p:spPr>
          <a:xfrm flipV="1">
            <a:off x="3001599" y="1974243"/>
            <a:ext cx="516880" cy="10698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線箭頭接點 212">
            <a:extLst>
              <a:ext uri="{FF2B5EF4-FFF2-40B4-BE49-F238E27FC236}">
                <a16:creationId xmlns:a16="http://schemas.microsoft.com/office/drawing/2014/main" id="{83E6921C-06C7-4763-967A-E79D5672C111}"/>
              </a:ext>
            </a:extLst>
          </p:cNvPr>
          <p:cNvCxnSpPr>
            <a:cxnSpLocks/>
            <a:stCxn id="113" idx="6"/>
          </p:cNvCxnSpPr>
          <p:nvPr/>
        </p:nvCxnSpPr>
        <p:spPr>
          <a:xfrm flipV="1">
            <a:off x="3001599" y="1974243"/>
            <a:ext cx="516880" cy="214340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線箭頭接點 213">
            <a:extLst>
              <a:ext uri="{FF2B5EF4-FFF2-40B4-BE49-F238E27FC236}">
                <a16:creationId xmlns:a16="http://schemas.microsoft.com/office/drawing/2014/main" id="{BA48AD1D-F0A7-4F7F-AE7F-F5A73CA723FB}"/>
              </a:ext>
            </a:extLst>
          </p:cNvPr>
          <p:cNvCxnSpPr>
            <a:cxnSpLocks/>
          </p:cNvCxnSpPr>
          <p:nvPr/>
        </p:nvCxnSpPr>
        <p:spPr>
          <a:xfrm flipV="1">
            <a:off x="4197068" y="1974243"/>
            <a:ext cx="432209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4" name="矩形 153">
            <a:extLst>
              <a:ext uri="{FF2B5EF4-FFF2-40B4-BE49-F238E27FC236}">
                <a16:creationId xmlns:a16="http://schemas.microsoft.com/office/drawing/2014/main" id="{01921823-C54D-4CE1-AC2E-2AEDF2FF49E3}"/>
              </a:ext>
            </a:extLst>
          </p:cNvPr>
          <p:cNvSpPr/>
          <p:nvPr/>
        </p:nvSpPr>
        <p:spPr>
          <a:xfrm flipV="1">
            <a:off x="3312100" y="1484534"/>
            <a:ext cx="3035281" cy="209635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99CE7476-E534-45DD-BA0D-DEC4481F7BFA}"/>
              </a:ext>
            </a:extLst>
          </p:cNvPr>
          <p:cNvSpPr txBox="1"/>
          <p:nvPr/>
        </p:nvSpPr>
        <p:spPr>
          <a:xfrm>
            <a:off x="4594764" y="167586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BF000CA-AA40-4BE9-97D7-FFD2897EF095}"/>
                  </a:ext>
                </a:extLst>
              </p:cNvPr>
              <p:cNvSpPr txBox="1"/>
              <p:nvPr/>
            </p:nvSpPr>
            <p:spPr>
              <a:xfrm>
                <a:off x="6659919" y="1674851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DBF000CA-AA40-4BE9-97D7-FFD2897EF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19" y="1674851"/>
                <a:ext cx="389594" cy="453137"/>
              </a:xfrm>
              <a:prstGeom prst="rect">
                <a:avLst/>
              </a:prstGeom>
              <a:blipFill>
                <a:blip r:embed="rId8"/>
                <a:stretch>
                  <a:fillRect r="-76190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橢圓 160">
            <a:extLst>
              <a:ext uri="{FF2B5EF4-FFF2-40B4-BE49-F238E27FC236}">
                <a16:creationId xmlns:a16="http://schemas.microsoft.com/office/drawing/2014/main" id="{EA84845D-306B-4EBC-94BE-93877551310F}"/>
              </a:ext>
            </a:extLst>
          </p:cNvPr>
          <p:cNvSpPr/>
          <p:nvPr/>
        </p:nvSpPr>
        <p:spPr>
          <a:xfrm>
            <a:off x="670414" y="259362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2" name="橢圓 161">
            <a:extLst>
              <a:ext uri="{FF2B5EF4-FFF2-40B4-BE49-F238E27FC236}">
                <a16:creationId xmlns:a16="http://schemas.microsoft.com/office/drawing/2014/main" id="{0FB119E8-BC0B-430A-BFC8-E68ACAF57D79}"/>
              </a:ext>
            </a:extLst>
          </p:cNvPr>
          <p:cNvSpPr/>
          <p:nvPr/>
        </p:nvSpPr>
        <p:spPr>
          <a:xfrm>
            <a:off x="666088" y="294357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3" name="橢圓 162">
            <a:extLst>
              <a:ext uri="{FF2B5EF4-FFF2-40B4-BE49-F238E27FC236}">
                <a16:creationId xmlns:a16="http://schemas.microsoft.com/office/drawing/2014/main" id="{7072327E-DD6F-4D5A-B9AB-0F2083D01760}"/>
              </a:ext>
            </a:extLst>
          </p:cNvPr>
          <p:cNvSpPr/>
          <p:nvPr/>
        </p:nvSpPr>
        <p:spPr>
          <a:xfrm>
            <a:off x="665748" y="329775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4" name="橢圓 163">
            <a:extLst>
              <a:ext uri="{FF2B5EF4-FFF2-40B4-BE49-F238E27FC236}">
                <a16:creationId xmlns:a16="http://schemas.microsoft.com/office/drawing/2014/main" id="{49EAADEE-9593-4194-92CB-125D5550C5A1}"/>
              </a:ext>
            </a:extLst>
          </p:cNvPr>
          <p:cNvSpPr/>
          <p:nvPr/>
        </p:nvSpPr>
        <p:spPr>
          <a:xfrm>
            <a:off x="1702673" y="259362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9" name="橢圓 218">
            <a:extLst>
              <a:ext uri="{FF2B5EF4-FFF2-40B4-BE49-F238E27FC236}">
                <a16:creationId xmlns:a16="http://schemas.microsoft.com/office/drawing/2014/main" id="{8E3F8B80-0B07-411F-8C2D-8ADD86A94E13}"/>
              </a:ext>
            </a:extLst>
          </p:cNvPr>
          <p:cNvSpPr/>
          <p:nvPr/>
        </p:nvSpPr>
        <p:spPr>
          <a:xfrm>
            <a:off x="1698347" y="294357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0" name="橢圓 219">
            <a:extLst>
              <a:ext uri="{FF2B5EF4-FFF2-40B4-BE49-F238E27FC236}">
                <a16:creationId xmlns:a16="http://schemas.microsoft.com/office/drawing/2014/main" id="{27AB0FD9-48DE-4BCC-ADE8-98961EF07FF9}"/>
              </a:ext>
            </a:extLst>
          </p:cNvPr>
          <p:cNvSpPr/>
          <p:nvPr/>
        </p:nvSpPr>
        <p:spPr>
          <a:xfrm>
            <a:off x="1698007" y="329775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1" name="橢圓 220">
            <a:extLst>
              <a:ext uri="{FF2B5EF4-FFF2-40B4-BE49-F238E27FC236}">
                <a16:creationId xmlns:a16="http://schemas.microsoft.com/office/drawing/2014/main" id="{31A2CC79-D072-4586-A9F7-92D9E45D327C}"/>
              </a:ext>
            </a:extLst>
          </p:cNvPr>
          <p:cNvSpPr/>
          <p:nvPr/>
        </p:nvSpPr>
        <p:spPr>
          <a:xfrm>
            <a:off x="2592560" y="259788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2" name="橢圓 221">
            <a:extLst>
              <a:ext uri="{FF2B5EF4-FFF2-40B4-BE49-F238E27FC236}">
                <a16:creationId xmlns:a16="http://schemas.microsoft.com/office/drawing/2014/main" id="{63FA3869-3AB8-490D-902E-08919C0EDE54}"/>
              </a:ext>
            </a:extLst>
          </p:cNvPr>
          <p:cNvSpPr/>
          <p:nvPr/>
        </p:nvSpPr>
        <p:spPr>
          <a:xfrm>
            <a:off x="2588234" y="294784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3" name="橢圓 222">
            <a:extLst>
              <a:ext uri="{FF2B5EF4-FFF2-40B4-BE49-F238E27FC236}">
                <a16:creationId xmlns:a16="http://schemas.microsoft.com/office/drawing/2014/main" id="{63F55D1B-101E-4994-A529-37828853242D}"/>
              </a:ext>
            </a:extLst>
          </p:cNvPr>
          <p:cNvSpPr/>
          <p:nvPr/>
        </p:nvSpPr>
        <p:spPr>
          <a:xfrm>
            <a:off x="2587894" y="330201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9EBFDA36-8516-4669-A97C-544C29EAA8D6}"/>
                  </a:ext>
                </a:extLst>
              </p:cNvPr>
              <p:cNvSpPr txBox="1"/>
              <p:nvPr/>
            </p:nvSpPr>
            <p:spPr>
              <a:xfrm>
                <a:off x="3287412" y="142112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7" name="文字方塊 236">
                <a:extLst>
                  <a:ext uri="{FF2B5EF4-FFF2-40B4-BE49-F238E27FC236}">
                    <a16:creationId xmlns:a16="http://schemas.microsoft.com/office/drawing/2014/main" id="{9EBFDA36-8516-4669-A97C-544C29EAA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12" y="1421120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51587286-1757-480C-8282-EF325C27D0AF}"/>
                  </a:ext>
                </a:extLst>
              </p:cNvPr>
              <p:cNvSpPr/>
              <p:nvPr/>
            </p:nvSpPr>
            <p:spPr>
              <a:xfrm>
                <a:off x="5281555" y="1043769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8" name="矩形 237">
                <a:extLst>
                  <a:ext uri="{FF2B5EF4-FFF2-40B4-BE49-F238E27FC236}">
                    <a16:creationId xmlns:a16="http://schemas.microsoft.com/office/drawing/2014/main" id="{51587286-1757-480C-8282-EF325C27D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55" y="1043769"/>
                <a:ext cx="1242263" cy="15696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直線箭頭接點 213">
            <a:extLst>
              <a:ext uri="{FF2B5EF4-FFF2-40B4-BE49-F238E27FC236}">
                <a16:creationId xmlns:a16="http://schemas.microsoft.com/office/drawing/2014/main" id="{539DF528-E7A1-4213-BED2-A39C56E52F48}"/>
              </a:ext>
            </a:extLst>
          </p:cNvPr>
          <p:cNvCxnSpPr>
            <a:cxnSpLocks/>
          </p:cNvCxnSpPr>
          <p:nvPr/>
        </p:nvCxnSpPr>
        <p:spPr>
          <a:xfrm flipV="1">
            <a:off x="5106860" y="1976107"/>
            <a:ext cx="432209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文字方塊 240">
                <a:extLst>
                  <a:ext uri="{FF2B5EF4-FFF2-40B4-BE49-F238E27FC236}">
                    <a16:creationId xmlns:a16="http://schemas.microsoft.com/office/drawing/2014/main" id="{6604C24C-CEEC-4C2F-B60C-D727E81BB289}"/>
                  </a:ext>
                </a:extLst>
              </p:cNvPr>
              <p:cNvSpPr txBox="1"/>
              <p:nvPr/>
            </p:nvSpPr>
            <p:spPr>
              <a:xfrm>
                <a:off x="6264652" y="5374543"/>
                <a:ext cx="37433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8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80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80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28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kumimoji="1" lang="en-US" altLang="zh-TW" sz="28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800" i="1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800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= [</a:t>
                </a:r>
                <a:r>
                  <a:rPr kumimoji="1" lang="en-US" altLang="zh-TW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0.95</a:t>
                </a:r>
                <a:r>
                  <a:rPr kumimoji="1"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,0.05]</a:t>
                </a:r>
                <a:endParaRPr kumimoji="1"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1" name="文字方塊 240">
                <a:extLst>
                  <a:ext uri="{FF2B5EF4-FFF2-40B4-BE49-F238E27FC236}">
                    <a16:creationId xmlns:a16="http://schemas.microsoft.com/office/drawing/2014/main" id="{6604C24C-CEEC-4C2F-B60C-D727E81B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652" y="5374543"/>
                <a:ext cx="3743332" cy="523220"/>
              </a:xfrm>
              <a:prstGeom prst="rect">
                <a:avLst/>
              </a:prstGeom>
              <a:blipFill>
                <a:blip r:embed="rId11"/>
                <a:stretch>
                  <a:fillRect l="-3420" t="-12941" r="-2117" b="-3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DB4B50C9-FACB-4643-9FD1-66BD7DC32705}"/>
              </a:ext>
            </a:extLst>
          </p:cNvPr>
          <p:cNvSpPr/>
          <p:nvPr/>
        </p:nvSpPr>
        <p:spPr>
          <a:xfrm>
            <a:off x="6226954" y="5938250"/>
            <a:ext cx="62140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probability that the input image belongs to COVID-19 is exactly 95%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3" name="Picture 2" descr="COVID-19 全球即時疫情地圖| COVID-19 Global Dashboard by Taiwan">
            <a:extLst>
              <a:ext uri="{FF2B5EF4-FFF2-40B4-BE49-F238E27FC236}">
                <a16:creationId xmlns:a16="http://schemas.microsoft.com/office/drawing/2014/main" id="{0AE283CC-D24F-4BA4-A683-DE82C43B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351" y="1460050"/>
            <a:ext cx="2309138" cy="21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40E5E50A-5537-415D-8FBA-D9A16C275E98}"/>
              </a:ext>
            </a:extLst>
          </p:cNvPr>
          <p:cNvSpPr/>
          <p:nvPr/>
        </p:nvSpPr>
        <p:spPr>
          <a:xfrm>
            <a:off x="10882591" y="934074"/>
            <a:ext cx="999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76D0D5F-2231-4B56-8CE4-BD8F7C30781C}"/>
              </a:ext>
            </a:extLst>
          </p:cNvPr>
          <p:cNvSpPr/>
          <p:nvPr/>
        </p:nvSpPr>
        <p:spPr>
          <a:xfrm>
            <a:off x="10489327" y="2589522"/>
            <a:ext cx="1710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</a:t>
            </a:r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18CE43-6658-4BB5-9923-7F8F7CF7BD93}"/>
              </a:ext>
            </a:extLst>
          </p:cNvPr>
          <p:cNvSpPr/>
          <p:nvPr/>
        </p:nvSpPr>
        <p:spPr>
          <a:xfrm>
            <a:off x="8646977" y="282646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C3B8BCC-3398-4BA6-9883-1484625301D9}"/>
              </a:ext>
            </a:extLst>
          </p:cNvPr>
          <p:cNvSpPr/>
          <p:nvPr/>
        </p:nvSpPr>
        <p:spPr>
          <a:xfrm flipV="1">
            <a:off x="3382677" y="2609650"/>
            <a:ext cx="1053217" cy="888862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95535BF-C92C-464A-BDBA-9E92EA7A9114}"/>
              </a:ext>
            </a:extLst>
          </p:cNvPr>
          <p:cNvSpPr txBox="1"/>
          <p:nvPr/>
        </p:nvSpPr>
        <p:spPr>
          <a:xfrm>
            <a:off x="4596215" y="2807360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A6E8D5E-C13A-4421-BBE2-470011A85BC2}"/>
                  </a:ext>
                </a:extLst>
              </p:cNvPr>
              <p:cNvSpPr txBox="1"/>
              <p:nvPr/>
            </p:nvSpPr>
            <p:spPr>
              <a:xfrm>
                <a:off x="6661370" y="2859842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="0" i="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A6E8D5E-C13A-4421-BBE2-470011A85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370" y="2859842"/>
                <a:ext cx="389594" cy="453137"/>
              </a:xfrm>
              <a:prstGeom prst="rect">
                <a:avLst/>
              </a:prstGeom>
              <a:blipFill>
                <a:blip r:embed="rId13"/>
                <a:stretch>
                  <a:fillRect r="-73438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FB82BF27-5E3E-48B2-B269-53B11ABB457C}"/>
                  </a:ext>
                </a:extLst>
              </p:cNvPr>
              <p:cNvSpPr txBox="1"/>
              <p:nvPr/>
            </p:nvSpPr>
            <p:spPr>
              <a:xfrm>
                <a:off x="3290220" y="2437464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FB82BF27-5E3E-48B2-B269-53B11ABB4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220" y="2437464"/>
                <a:ext cx="1238129" cy="1015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9F5401B1-658E-4E5F-8242-E774808F91A7}"/>
                  </a:ext>
                </a:extLst>
              </p:cNvPr>
              <p:cNvSpPr/>
              <p:nvPr/>
            </p:nvSpPr>
            <p:spPr>
              <a:xfrm>
                <a:off x="5283006" y="2097335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9F5401B1-658E-4E5F-8242-E774808F9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006" y="2097335"/>
                <a:ext cx="1242263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箭頭接點 213">
            <a:extLst>
              <a:ext uri="{FF2B5EF4-FFF2-40B4-BE49-F238E27FC236}">
                <a16:creationId xmlns:a16="http://schemas.microsoft.com/office/drawing/2014/main" id="{D1C570E8-B88C-46AD-A3C0-4D596681ECCB}"/>
              </a:ext>
            </a:extLst>
          </p:cNvPr>
          <p:cNvCxnSpPr>
            <a:cxnSpLocks/>
          </p:cNvCxnSpPr>
          <p:nvPr/>
        </p:nvCxnSpPr>
        <p:spPr>
          <a:xfrm flipV="1">
            <a:off x="5108311" y="3045517"/>
            <a:ext cx="432209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線箭頭接點 207">
            <a:extLst>
              <a:ext uri="{FF2B5EF4-FFF2-40B4-BE49-F238E27FC236}">
                <a16:creationId xmlns:a16="http://schemas.microsoft.com/office/drawing/2014/main" id="{81BB0EA8-E680-45D2-8AF9-0F0F8431BA9A}"/>
              </a:ext>
            </a:extLst>
          </p:cNvPr>
          <p:cNvCxnSpPr>
            <a:cxnSpLocks/>
          </p:cNvCxnSpPr>
          <p:nvPr/>
        </p:nvCxnSpPr>
        <p:spPr>
          <a:xfrm>
            <a:off x="3001599" y="3044420"/>
            <a:ext cx="516881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箭頭接點 213">
            <a:extLst>
              <a:ext uri="{FF2B5EF4-FFF2-40B4-BE49-F238E27FC236}">
                <a16:creationId xmlns:a16="http://schemas.microsoft.com/office/drawing/2014/main" id="{084CE877-7E2E-4C73-873E-ABF49A8BB7E4}"/>
              </a:ext>
            </a:extLst>
          </p:cNvPr>
          <p:cNvCxnSpPr>
            <a:cxnSpLocks/>
          </p:cNvCxnSpPr>
          <p:nvPr/>
        </p:nvCxnSpPr>
        <p:spPr>
          <a:xfrm flipV="1">
            <a:off x="4198363" y="3042054"/>
            <a:ext cx="432209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直線箭頭接點 212">
            <a:extLst>
              <a:ext uri="{FF2B5EF4-FFF2-40B4-BE49-F238E27FC236}">
                <a16:creationId xmlns:a16="http://schemas.microsoft.com/office/drawing/2014/main" id="{32448DCA-DC25-4326-A7DC-D4B662226CD3}"/>
              </a:ext>
            </a:extLst>
          </p:cNvPr>
          <p:cNvCxnSpPr>
            <a:cxnSpLocks/>
            <a:stCxn id="113" idx="6"/>
          </p:cNvCxnSpPr>
          <p:nvPr/>
        </p:nvCxnSpPr>
        <p:spPr>
          <a:xfrm flipV="1">
            <a:off x="3001599" y="3045517"/>
            <a:ext cx="480506" cy="107213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箭頭接點 212">
            <a:extLst>
              <a:ext uri="{FF2B5EF4-FFF2-40B4-BE49-F238E27FC236}">
                <a16:creationId xmlns:a16="http://schemas.microsoft.com/office/drawing/2014/main" id="{B507BFE0-EF70-4F4B-B465-8E73FF65F8BE}"/>
              </a:ext>
            </a:extLst>
          </p:cNvPr>
          <p:cNvCxnSpPr>
            <a:cxnSpLocks/>
            <a:stCxn id="112" idx="6"/>
          </p:cNvCxnSpPr>
          <p:nvPr/>
        </p:nvCxnSpPr>
        <p:spPr>
          <a:xfrm>
            <a:off x="3026287" y="1970593"/>
            <a:ext cx="471515" cy="107492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3EE65A46-7D6E-499A-B87A-0927D219FA8D}"/>
                  </a:ext>
                </a:extLst>
              </p:cNvPr>
              <p:cNvSpPr txBox="1"/>
              <p:nvPr/>
            </p:nvSpPr>
            <p:spPr>
              <a:xfrm>
                <a:off x="10649528" y="3193060"/>
                <a:ext cx="1918725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kumimoji="1" lang="en-US" altLang="zh-TW" sz="2400" b="0" i="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  2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3EE65A46-7D6E-499A-B87A-0927D219F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528" y="3193060"/>
                <a:ext cx="1918725" cy="453137"/>
              </a:xfrm>
              <a:prstGeom prst="rect">
                <a:avLst/>
              </a:prstGeom>
              <a:blipFill>
                <a:blip r:embed="rId16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直線箭頭接點 182">
            <a:extLst>
              <a:ext uri="{FF2B5EF4-FFF2-40B4-BE49-F238E27FC236}">
                <a16:creationId xmlns:a16="http://schemas.microsoft.com/office/drawing/2014/main" id="{98E2D101-3787-4C0F-949A-EE7CD220A0E1}"/>
              </a:ext>
            </a:extLst>
          </p:cNvPr>
          <p:cNvCxnSpPr>
            <a:cxnSpLocks/>
          </p:cNvCxnSpPr>
          <p:nvPr/>
        </p:nvCxnSpPr>
        <p:spPr>
          <a:xfrm flipV="1">
            <a:off x="11670523" y="3016901"/>
            <a:ext cx="0" cy="307834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182">
            <a:extLst>
              <a:ext uri="{FF2B5EF4-FFF2-40B4-BE49-F238E27FC236}">
                <a16:creationId xmlns:a16="http://schemas.microsoft.com/office/drawing/2014/main" id="{41713847-F030-465B-8E65-C5A2CBD19916}"/>
              </a:ext>
            </a:extLst>
          </p:cNvPr>
          <p:cNvCxnSpPr>
            <a:cxnSpLocks/>
          </p:cNvCxnSpPr>
          <p:nvPr/>
        </p:nvCxnSpPr>
        <p:spPr>
          <a:xfrm flipV="1">
            <a:off x="11913460" y="3024446"/>
            <a:ext cx="0" cy="307834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9DB3398-135E-40C3-B357-BAE299672CD8}"/>
              </a:ext>
            </a:extLst>
          </p:cNvPr>
          <p:cNvSpPr/>
          <p:nvPr/>
        </p:nvSpPr>
        <p:spPr>
          <a:xfrm>
            <a:off x="10571622" y="1478938"/>
            <a:ext cx="17107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   1</a:t>
            </a:r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0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F45F6B3-9668-4C2A-96C8-B650F5F94568}"/>
              </a:ext>
            </a:extLst>
          </p:cNvPr>
          <p:cNvSpPr/>
          <p:nvPr/>
        </p:nvSpPr>
        <p:spPr>
          <a:xfrm>
            <a:off x="10571622" y="1478939"/>
            <a:ext cx="1583353" cy="871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1" name="直線箭頭接點 259">
            <a:extLst>
              <a:ext uri="{FF2B5EF4-FFF2-40B4-BE49-F238E27FC236}">
                <a16:creationId xmlns:a16="http://schemas.microsoft.com/office/drawing/2014/main" id="{565AAD70-B885-48B1-8CC9-7FD0DC399C32}"/>
              </a:ext>
            </a:extLst>
          </p:cNvPr>
          <p:cNvCxnSpPr>
            <a:cxnSpLocks/>
          </p:cNvCxnSpPr>
          <p:nvPr/>
        </p:nvCxnSpPr>
        <p:spPr>
          <a:xfrm>
            <a:off x="11389734" y="2367051"/>
            <a:ext cx="0" cy="3049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13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Multilabel Classification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D814338-86CC-7145-AF5A-A29DB0E9620B}"/>
              </a:ext>
            </a:extLst>
          </p:cNvPr>
          <p:cNvSpPr/>
          <p:nvPr/>
        </p:nvSpPr>
        <p:spPr>
          <a:xfrm>
            <a:off x="8684718" y="2836625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4" name="橢圓 193">
            <a:extLst>
              <a:ext uri="{FF2B5EF4-FFF2-40B4-BE49-F238E27FC236}">
                <a16:creationId xmlns:a16="http://schemas.microsoft.com/office/drawing/2014/main" id="{16229F08-F582-3345-B602-DB3A182D3C3E}"/>
              </a:ext>
            </a:extLst>
          </p:cNvPr>
          <p:cNvSpPr/>
          <p:nvPr/>
        </p:nvSpPr>
        <p:spPr>
          <a:xfrm>
            <a:off x="4278512" y="1223600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5" name="橢圓 194">
            <a:extLst>
              <a:ext uri="{FF2B5EF4-FFF2-40B4-BE49-F238E27FC236}">
                <a16:creationId xmlns:a16="http://schemas.microsoft.com/office/drawing/2014/main" id="{9CADA7C0-AF0D-2148-B9B5-F592B42FEB69}"/>
              </a:ext>
            </a:extLst>
          </p:cNvPr>
          <p:cNvSpPr/>
          <p:nvPr/>
        </p:nvSpPr>
        <p:spPr>
          <a:xfrm>
            <a:off x="4272643" y="191378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6" name="橢圓 195">
            <a:extLst>
              <a:ext uri="{FF2B5EF4-FFF2-40B4-BE49-F238E27FC236}">
                <a16:creationId xmlns:a16="http://schemas.microsoft.com/office/drawing/2014/main" id="{60BBC4EE-B7D8-5A4A-9D9D-DB0D8A75EF30}"/>
              </a:ext>
            </a:extLst>
          </p:cNvPr>
          <p:cNvSpPr/>
          <p:nvPr/>
        </p:nvSpPr>
        <p:spPr>
          <a:xfrm>
            <a:off x="4272643" y="2598412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7" name="橢圓 196">
            <a:extLst>
              <a:ext uri="{FF2B5EF4-FFF2-40B4-BE49-F238E27FC236}">
                <a16:creationId xmlns:a16="http://schemas.microsoft.com/office/drawing/2014/main" id="{E4652466-42AC-4D49-8127-25CA4BEBA033}"/>
              </a:ext>
            </a:extLst>
          </p:cNvPr>
          <p:cNvSpPr/>
          <p:nvPr/>
        </p:nvSpPr>
        <p:spPr>
          <a:xfrm>
            <a:off x="4272643" y="329437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8" name="橢圓 197">
            <a:extLst>
              <a:ext uri="{FF2B5EF4-FFF2-40B4-BE49-F238E27FC236}">
                <a16:creationId xmlns:a16="http://schemas.microsoft.com/office/drawing/2014/main" id="{9B222CFB-746B-F748-AE5D-8AF48E7BF209}"/>
              </a:ext>
            </a:extLst>
          </p:cNvPr>
          <p:cNvSpPr/>
          <p:nvPr/>
        </p:nvSpPr>
        <p:spPr>
          <a:xfrm>
            <a:off x="4272643" y="3989943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9" name="橢圓 198">
            <a:extLst>
              <a:ext uri="{FF2B5EF4-FFF2-40B4-BE49-F238E27FC236}">
                <a16:creationId xmlns:a16="http://schemas.microsoft.com/office/drawing/2014/main" id="{FA4A0759-3623-3943-8A8B-D7EC00CA314C}"/>
              </a:ext>
            </a:extLst>
          </p:cNvPr>
          <p:cNvSpPr/>
          <p:nvPr/>
        </p:nvSpPr>
        <p:spPr>
          <a:xfrm>
            <a:off x="4280465" y="4691867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0" name="橢圓 199">
            <a:extLst>
              <a:ext uri="{FF2B5EF4-FFF2-40B4-BE49-F238E27FC236}">
                <a16:creationId xmlns:a16="http://schemas.microsoft.com/office/drawing/2014/main" id="{59068841-1C3A-2446-AA98-12AC6298CB32}"/>
              </a:ext>
            </a:extLst>
          </p:cNvPr>
          <p:cNvSpPr/>
          <p:nvPr/>
        </p:nvSpPr>
        <p:spPr>
          <a:xfrm>
            <a:off x="4268590" y="538178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1" name="橢圓 200">
            <a:extLst>
              <a:ext uri="{FF2B5EF4-FFF2-40B4-BE49-F238E27FC236}">
                <a16:creationId xmlns:a16="http://schemas.microsoft.com/office/drawing/2014/main" id="{A1269F8A-29B8-1A4E-BFB3-A7C9AAC259FB}"/>
              </a:ext>
            </a:extLst>
          </p:cNvPr>
          <p:cNvSpPr/>
          <p:nvPr/>
        </p:nvSpPr>
        <p:spPr>
          <a:xfrm>
            <a:off x="5634452" y="1222368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2" name="橢圓 201">
            <a:extLst>
              <a:ext uri="{FF2B5EF4-FFF2-40B4-BE49-F238E27FC236}">
                <a16:creationId xmlns:a16="http://schemas.microsoft.com/office/drawing/2014/main" id="{68C0BA41-955A-844F-B0FE-6E04C0358669}"/>
              </a:ext>
            </a:extLst>
          </p:cNvPr>
          <p:cNvSpPr/>
          <p:nvPr/>
        </p:nvSpPr>
        <p:spPr>
          <a:xfrm>
            <a:off x="5634452" y="1912554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3" name="橢圓 202">
            <a:extLst>
              <a:ext uri="{FF2B5EF4-FFF2-40B4-BE49-F238E27FC236}">
                <a16:creationId xmlns:a16="http://schemas.microsoft.com/office/drawing/2014/main" id="{ECCBD629-7C20-4849-BC0D-9190F96A283B}"/>
              </a:ext>
            </a:extLst>
          </p:cNvPr>
          <p:cNvSpPr/>
          <p:nvPr/>
        </p:nvSpPr>
        <p:spPr>
          <a:xfrm>
            <a:off x="5634452" y="470105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4" name="橢圓 203">
            <a:extLst>
              <a:ext uri="{FF2B5EF4-FFF2-40B4-BE49-F238E27FC236}">
                <a16:creationId xmlns:a16="http://schemas.microsoft.com/office/drawing/2014/main" id="{06BAC63D-357B-F14F-A6BA-784578A0785A}"/>
              </a:ext>
            </a:extLst>
          </p:cNvPr>
          <p:cNvSpPr/>
          <p:nvPr/>
        </p:nvSpPr>
        <p:spPr>
          <a:xfrm>
            <a:off x="5630652" y="5387309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84D6218D-AF32-BF4C-85DF-742447DBECFC}"/>
              </a:ext>
            </a:extLst>
          </p:cNvPr>
          <p:cNvSpPr/>
          <p:nvPr/>
        </p:nvSpPr>
        <p:spPr>
          <a:xfrm>
            <a:off x="5834384" y="253736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8673C1BF-E817-D34B-AF7E-DE0156E2EF7C}"/>
              </a:ext>
            </a:extLst>
          </p:cNvPr>
          <p:cNvSpPr/>
          <p:nvPr/>
        </p:nvSpPr>
        <p:spPr>
          <a:xfrm>
            <a:off x="5832485" y="278075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7476416E-E91C-C64E-AE81-A32CE9B20D7F}"/>
              </a:ext>
            </a:extLst>
          </p:cNvPr>
          <p:cNvSpPr/>
          <p:nvPr/>
        </p:nvSpPr>
        <p:spPr>
          <a:xfrm>
            <a:off x="5842907" y="302584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1FB0A682-07C6-C741-A7CE-D3A0D398D767}"/>
              </a:ext>
            </a:extLst>
          </p:cNvPr>
          <p:cNvSpPr/>
          <p:nvPr/>
        </p:nvSpPr>
        <p:spPr>
          <a:xfrm>
            <a:off x="5842907" y="3268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9" name="橢圓 208">
            <a:extLst>
              <a:ext uri="{FF2B5EF4-FFF2-40B4-BE49-F238E27FC236}">
                <a16:creationId xmlns:a16="http://schemas.microsoft.com/office/drawing/2014/main" id="{87B3A500-5F4B-AE41-ACF1-7E11F73D6875}"/>
              </a:ext>
            </a:extLst>
          </p:cNvPr>
          <p:cNvSpPr/>
          <p:nvPr/>
        </p:nvSpPr>
        <p:spPr>
          <a:xfrm>
            <a:off x="5844806" y="351792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0" name="橢圓 209">
            <a:extLst>
              <a:ext uri="{FF2B5EF4-FFF2-40B4-BE49-F238E27FC236}">
                <a16:creationId xmlns:a16="http://schemas.microsoft.com/office/drawing/2014/main" id="{F1EB4A9B-25BF-9A40-9E3F-0508D8A23445}"/>
              </a:ext>
            </a:extLst>
          </p:cNvPr>
          <p:cNvSpPr/>
          <p:nvPr/>
        </p:nvSpPr>
        <p:spPr>
          <a:xfrm>
            <a:off x="5842907" y="376132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1" name="橢圓 210">
            <a:extLst>
              <a:ext uri="{FF2B5EF4-FFF2-40B4-BE49-F238E27FC236}">
                <a16:creationId xmlns:a16="http://schemas.microsoft.com/office/drawing/2014/main" id="{D4C99E5F-531C-7144-B235-0F7DD7A75415}"/>
              </a:ext>
            </a:extLst>
          </p:cNvPr>
          <p:cNvSpPr/>
          <p:nvPr/>
        </p:nvSpPr>
        <p:spPr>
          <a:xfrm>
            <a:off x="5853328" y="400640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2" name="橢圓 211">
            <a:extLst>
              <a:ext uri="{FF2B5EF4-FFF2-40B4-BE49-F238E27FC236}">
                <a16:creationId xmlns:a16="http://schemas.microsoft.com/office/drawing/2014/main" id="{D284BF6C-630A-C84A-84A1-CED7BC503B3B}"/>
              </a:ext>
            </a:extLst>
          </p:cNvPr>
          <p:cNvSpPr/>
          <p:nvPr/>
        </p:nvSpPr>
        <p:spPr>
          <a:xfrm>
            <a:off x="5853328" y="4248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3" name="橢圓 212">
            <a:extLst>
              <a:ext uri="{FF2B5EF4-FFF2-40B4-BE49-F238E27FC236}">
                <a16:creationId xmlns:a16="http://schemas.microsoft.com/office/drawing/2014/main" id="{27C72D2F-1995-E842-AA92-E296E4CF55C2}"/>
              </a:ext>
            </a:extLst>
          </p:cNvPr>
          <p:cNvSpPr/>
          <p:nvPr/>
        </p:nvSpPr>
        <p:spPr>
          <a:xfrm>
            <a:off x="5853328" y="45220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8" name="橢圓 217">
            <a:extLst>
              <a:ext uri="{FF2B5EF4-FFF2-40B4-BE49-F238E27FC236}">
                <a16:creationId xmlns:a16="http://schemas.microsoft.com/office/drawing/2014/main" id="{B8BB5867-10CA-E94B-A233-467A166E236E}"/>
              </a:ext>
            </a:extLst>
          </p:cNvPr>
          <p:cNvSpPr/>
          <p:nvPr/>
        </p:nvSpPr>
        <p:spPr>
          <a:xfrm>
            <a:off x="7170531" y="1222368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9" name="橢圓 218">
            <a:extLst>
              <a:ext uri="{FF2B5EF4-FFF2-40B4-BE49-F238E27FC236}">
                <a16:creationId xmlns:a16="http://schemas.microsoft.com/office/drawing/2014/main" id="{219B1EA8-A555-E043-B283-94D81B22494B}"/>
              </a:ext>
            </a:extLst>
          </p:cNvPr>
          <p:cNvSpPr/>
          <p:nvPr/>
        </p:nvSpPr>
        <p:spPr>
          <a:xfrm>
            <a:off x="7170531" y="1912554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0" name="橢圓 219">
            <a:extLst>
              <a:ext uri="{FF2B5EF4-FFF2-40B4-BE49-F238E27FC236}">
                <a16:creationId xmlns:a16="http://schemas.microsoft.com/office/drawing/2014/main" id="{BE79B4C0-2926-244B-876D-4BDECB1535D5}"/>
              </a:ext>
            </a:extLst>
          </p:cNvPr>
          <p:cNvSpPr/>
          <p:nvPr/>
        </p:nvSpPr>
        <p:spPr>
          <a:xfrm>
            <a:off x="7170531" y="470105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1" name="橢圓 220">
            <a:extLst>
              <a:ext uri="{FF2B5EF4-FFF2-40B4-BE49-F238E27FC236}">
                <a16:creationId xmlns:a16="http://schemas.microsoft.com/office/drawing/2014/main" id="{E265A726-E75B-4B4B-8007-FCD3F432873B}"/>
              </a:ext>
            </a:extLst>
          </p:cNvPr>
          <p:cNvSpPr/>
          <p:nvPr/>
        </p:nvSpPr>
        <p:spPr>
          <a:xfrm>
            <a:off x="7166731" y="5387309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2" name="橢圓 221">
            <a:extLst>
              <a:ext uri="{FF2B5EF4-FFF2-40B4-BE49-F238E27FC236}">
                <a16:creationId xmlns:a16="http://schemas.microsoft.com/office/drawing/2014/main" id="{9EAC1FA0-BC49-F84C-B7F8-98152D79977A}"/>
              </a:ext>
            </a:extLst>
          </p:cNvPr>
          <p:cNvSpPr/>
          <p:nvPr/>
        </p:nvSpPr>
        <p:spPr>
          <a:xfrm>
            <a:off x="7370463" y="253736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3" name="橢圓 222">
            <a:extLst>
              <a:ext uri="{FF2B5EF4-FFF2-40B4-BE49-F238E27FC236}">
                <a16:creationId xmlns:a16="http://schemas.microsoft.com/office/drawing/2014/main" id="{A31508BC-B859-1D45-8216-30329B7B3085}"/>
              </a:ext>
            </a:extLst>
          </p:cNvPr>
          <p:cNvSpPr/>
          <p:nvPr/>
        </p:nvSpPr>
        <p:spPr>
          <a:xfrm>
            <a:off x="7368564" y="278075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4" name="橢圓 223">
            <a:extLst>
              <a:ext uri="{FF2B5EF4-FFF2-40B4-BE49-F238E27FC236}">
                <a16:creationId xmlns:a16="http://schemas.microsoft.com/office/drawing/2014/main" id="{2BAFE577-8FBB-DC42-9323-48685BEFCEEC}"/>
              </a:ext>
            </a:extLst>
          </p:cNvPr>
          <p:cNvSpPr/>
          <p:nvPr/>
        </p:nvSpPr>
        <p:spPr>
          <a:xfrm>
            <a:off x="7378986" y="302584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5" name="橢圓 224">
            <a:extLst>
              <a:ext uri="{FF2B5EF4-FFF2-40B4-BE49-F238E27FC236}">
                <a16:creationId xmlns:a16="http://schemas.microsoft.com/office/drawing/2014/main" id="{02CBD9E1-DC38-CC44-862E-4E83C69A2AB3}"/>
              </a:ext>
            </a:extLst>
          </p:cNvPr>
          <p:cNvSpPr/>
          <p:nvPr/>
        </p:nvSpPr>
        <p:spPr>
          <a:xfrm>
            <a:off x="7378986" y="3268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6" name="橢圓 225">
            <a:extLst>
              <a:ext uri="{FF2B5EF4-FFF2-40B4-BE49-F238E27FC236}">
                <a16:creationId xmlns:a16="http://schemas.microsoft.com/office/drawing/2014/main" id="{081111CF-6129-D947-8340-700EE69158F0}"/>
              </a:ext>
            </a:extLst>
          </p:cNvPr>
          <p:cNvSpPr/>
          <p:nvPr/>
        </p:nvSpPr>
        <p:spPr>
          <a:xfrm>
            <a:off x="7380885" y="351792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7" name="橢圓 226">
            <a:extLst>
              <a:ext uri="{FF2B5EF4-FFF2-40B4-BE49-F238E27FC236}">
                <a16:creationId xmlns:a16="http://schemas.microsoft.com/office/drawing/2014/main" id="{E5DF5529-B3F5-B64B-B1E9-B9D85A41E9CA}"/>
              </a:ext>
            </a:extLst>
          </p:cNvPr>
          <p:cNvSpPr/>
          <p:nvPr/>
        </p:nvSpPr>
        <p:spPr>
          <a:xfrm>
            <a:off x="7378986" y="376132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8" name="橢圓 227">
            <a:extLst>
              <a:ext uri="{FF2B5EF4-FFF2-40B4-BE49-F238E27FC236}">
                <a16:creationId xmlns:a16="http://schemas.microsoft.com/office/drawing/2014/main" id="{953B69E5-280F-C34B-B13D-B0EB79A52171}"/>
              </a:ext>
            </a:extLst>
          </p:cNvPr>
          <p:cNvSpPr/>
          <p:nvPr/>
        </p:nvSpPr>
        <p:spPr>
          <a:xfrm>
            <a:off x="7389407" y="400640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9" name="橢圓 228">
            <a:extLst>
              <a:ext uri="{FF2B5EF4-FFF2-40B4-BE49-F238E27FC236}">
                <a16:creationId xmlns:a16="http://schemas.microsoft.com/office/drawing/2014/main" id="{BBFD342A-2091-0742-927F-613E19098107}"/>
              </a:ext>
            </a:extLst>
          </p:cNvPr>
          <p:cNvSpPr/>
          <p:nvPr/>
        </p:nvSpPr>
        <p:spPr>
          <a:xfrm>
            <a:off x="7389407" y="4248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0" name="橢圓 229">
            <a:extLst>
              <a:ext uri="{FF2B5EF4-FFF2-40B4-BE49-F238E27FC236}">
                <a16:creationId xmlns:a16="http://schemas.microsoft.com/office/drawing/2014/main" id="{CF29C370-BF39-B341-850D-684721DC0A1C}"/>
              </a:ext>
            </a:extLst>
          </p:cNvPr>
          <p:cNvSpPr/>
          <p:nvPr/>
        </p:nvSpPr>
        <p:spPr>
          <a:xfrm>
            <a:off x="7389407" y="45220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2" name="直線箭頭接點 231">
            <a:extLst>
              <a:ext uri="{FF2B5EF4-FFF2-40B4-BE49-F238E27FC236}">
                <a16:creationId xmlns:a16="http://schemas.microsoft.com/office/drawing/2014/main" id="{094215A8-CF98-4049-AF6C-0AC5A9C9E4B9}"/>
              </a:ext>
            </a:extLst>
          </p:cNvPr>
          <p:cNvCxnSpPr>
            <a:cxnSpLocks/>
            <a:stCxn id="218" idx="6"/>
            <a:endCxn id="50" idx="2"/>
          </p:cNvCxnSpPr>
          <p:nvPr/>
        </p:nvCxnSpPr>
        <p:spPr>
          <a:xfrm>
            <a:off x="7710531" y="1492368"/>
            <a:ext cx="974187" cy="1614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箭頭接點 232">
            <a:extLst>
              <a:ext uri="{FF2B5EF4-FFF2-40B4-BE49-F238E27FC236}">
                <a16:creationId xmlns:a16="http://schemas.microsoft.com/office/drawing/2014/main" id="{9EEEF613-77A1-E644-B0B2-9EC59A891B0C}"/>
              </a:ext>
            </a:extLst>
          </p:cNvPr>
          <p:cNvCxnSpPr>
            <a:cxnSpLocks/>
            <a:stCxn id="219" idx="6"/>
            <a:endCxn id="50" idx="2"/>
          </p:cNvCxnSpPr>
          <p:nvPr/>
        </p:nvCxnSpPr>
        <p:spPr>
          <a:xfrm>
            <a:off x="7710531" y="2182554"/>
            <a:ext cx="974187" cy="9240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箭頭接點 233">
            <a:extLst>
              <a:ext uri="{FF2B5EF4-FFF2-40B4-BE49-F238E27FC236}">
                <a16:creationId xmlns:a16="http://schemas.microsoft.com/office/drawing/2014/main" id="{F6BD00EA-5A48-6744-881C-F9BD196F5F69}"/>
              </a:ext>
            </a:extLst>
          </p:cNvPr>
          <p:cNvCxnSpPr>
            <a:cxnSpLocks/>
            <a:stCxn id="226" idx="6"/>
            <a:endCxn id="50" idx="2"/>
          </p:cNvCxnSpPr>
          <p:nvPr/>
        </p:nvCxnSpPr>
        <p:spPr>
          <a:xfrm flipV="1">
            <a:off x="7553622" y="3106625"/>
            <a:ext cx="1131096" cy="492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箭頭接點 236">
            <a:extLst>
              <a:ext uri="{FF2B5EF4-FFF2-40B4-BE49-F238E27FC236}">
                <a16:creationId xmlns:a16="http://schemas.microsoft.com/office/drawing/2014/main" id="{1B8E3AB1-8B44-494B-9A86-D639344C2A7B}"/>
              </a:ext>
            </a:extLst>
          </p:cNvPr>
          <p:cNvCxnSpPr>
            <a:cxnSpLocks/>
            <a:stCxn id="220" idx="6"/>
            <a:endCxn id="50" idx="2"/>
          </p:cNvCxnSpPr>
          <p:nvPr/>
        </p:nvCxnSpPr>
        <p:spPr>
          <a:xfrm flipV="1">
            <a:off x="7710531" y="3106625"/>
            <a:ext cx="974187" cy="1864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箭頭接點 239">
            <a:extLst>
              <a:ext uri="{FF2B5EF4-FFF2-40B4-BE49-F238E27FC236}">
                <a16:creationId xmlns:a16="http://schemas.microsoft.com/office/drawing/2014/main" id="{7E0EF9FA-0E2C-1549-81A2-0CE90708F3FB}"/>
              </a:ext>
            </a:extLst>
          </p:cNvPr>
          <p:cNvCxnSpPr>
            <a:cxnSpLocks/>
            <a:stCxn id="221" idx="6"/>
            <a:endCxn id="50" idx="2"/>
          </p:cNvCxnSpPr>
          <p:nvPr/>
        </p:nvCxnSpPr>
        <p:spPr>
          <a:xfrm flipV="1">
            <a:off x="7706731" y="3106625"/>
            <a:ext cx="977987" cy="25506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箭頭接點 242">
            <a:extLst>
              <a:ext uri="{FF2B5EF4-FFF2-40B4-BE49-F238E27FC236}">
                <a16:creationId xmlns:a16="http://schemas.microsoft.com/office/drawing/2014/main" id="{1595EC0F-CB37-E74A-9C14-C5F2B3D758BD}"/>
              </a:ext>
            </a:extLst>
          </p:cNvPr>
          <p:cNvCxnSpPr>
            <a:cxnSpLocks/>
            <a:stCxn id="201" idx="6"/>
            <a:endCxn id="218" idx="2"/>
          </p:cNvCxnSpPr>
          <p:nvPr/>
        </p:nvCxnSpPr>
        <p:spPr>
          <a:xfrm>
            <a:off x="6174452" y="1492368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線箭頭接點 251">
            <a:extLst>
              <a:ext uri="{FF2B5EF4-FFF2-40B4-BE49-F238E27FC236}">
                <a16:creationId xmlns:a16="http://schemas.microsoft.com/office/drawing/2014/main" id="{947E5C13-CEDD-6842-BA9B-9B9B60504330}"/>
              </a:ext>
            </a:extLst>
          </p:cNvPr>
          <p:cNvCxnSpPr>
            <a:cxnSpLocks/>
            <a:stCxn id="201" idx="6"/>
            <a:endCxn id="219" idx="2"/>
          </p:cNvCxnSpPr>
          <p:nvPr/>
        </p:nvCxnSpPr>
        <p:spPr>
          <a:xfrm>
            <a:off x="6174452" y="1492368"/>
            <a:ext cx="996079" cy="690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線箭頭接點 254">
            <a:extLst>
              <a:ext uri="{FF2B5EF4-FFF2-40B4-BE49-F238E27FC236}">
                <a16:creationId xmlns:a16="http://schemas.microsoft.com/office/drawing/2014/main" id="{7F042B90-0E7D-DD40-B10C-0CD5358A1B03}"/>
              </a:ext>
            </a:extLst>
          </p:cNvPr>
          <p:cNvCxnSpPr>
            <a:cxnSpLocks/>
            <a:stCxn id="201" idx="6"/>
            <a:endCxn id="226" idx="3"/>
          </p:cNvCxnSpPr>
          <p:nvPr/>
        </p:nvCxnSpPr>
        <p:spPr>
          <a:xfrm>
            <a:off x="6174452" y="1492368"/>
            <a:ext cx="1231730" cy="2163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箭頭接點 258">
            <a:extLst>
              <a:ext uri="{FF2B5EF4-FFF2-40B4-BE49-F238E27FC236}">
                <a16:creationId xmlns:a16="http://schemas.microsoft.com/office/drawing/2014/main" id="{5CE08AB0-B8DE-234A-95FB-8F5AA6E2D10F}"/>
              </a:ext>
            </a:extLst>
          </p:cNvPr>
          <p:cNvCxnSpPr>
            <a:cxnSpLocks/>
            <a:stCxn id="201" idx="6"/>
            <a:endCxn id="220" idx="2"/>
          </p:cNvCxnSpPr>
          <p:nvPr/>
        </p:nvCxnSpPr>
        <p:spPr>
          <a:xfrm>
            <a:off x="6174452" y="1492368"/>
            <a:ext cx="996079" cy="34786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箭頭接點 261">
            <a:extLst>
              <a:ext uri="{FF2B5EF4-FFF2-40B4-BE49-F238E27FC236}">
                <a16:creationId xmlns:a16="http://schemas.microsoft.com/office/drawing/2014/main" id="{746C3135-C4A4-2B43-B6A4-D1F19AC50E8E}"/>
              </a:ext>
            </a:extLst>
          </p:cNvPr>
          <p:cNvCxnSpPr>
            <a:cxnSpLocks/>
            <a:stCxn id="201" idx="6"/>
            <a:endCxn id="221" idx="2"/>
          </p:cNvCxnSpPr>
          <p:nvPr/>
        </p:nvCxnSpPr>
        <p:spPr>
          <a:xfrm>
            <a:off x="6174452" y="1492368"/>
            <a:ext cx="992279" cy="41649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箭頭接點 265">
            <a:extLst>
              <a:ext uri="{FF2B5EF4-FFF2-40B4-BE49-F238E27FC236}">
                <a16:creationId xmlns:a16="http://schemas.microsoft.com/office/drawing/2014/main" id="{C1F2E272-2572-C94B-A47E-A384039DA764}"/>
              </a:ext>
            </a:extLst>
          </p:cNvPr>
          <p:cNvCxnSpPr>
            <a:cxnSpLocks/>
            <a:stCxn id="202" idx="6"/>
            <a:endCxn id="218" idx="2"/>
          </p:cNvCxnSpPr>
          <p:nvPr/>
        </p:nvCxnSpPr>
        <p:spPr>
          <a:xfrm flipV="1">
            <a:off x="6174452" y="1492368"/>
            <a:ext cx="996079" cy="690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箭頭接點 268">
            <a:extLst>
              <a:ext uri="{FF2B5EF4-FFF2-40B4-BE49-F238E27FC236}">
                <a16:creationId xmlns:a16="http://schemas.microsoft.com/office/drawing/2014/main" id="{072D6CD9-AC8C-FD4F-BB5C-F9AFD2E8D4CE}"/>
              </a:ext>
            </a:extLst>
          </p:cNvPr>
          <p:cNvCxnSpPr>
            <a:cxnSpLocks/>
            <a:stCxn id="202" idx="6"/>
            <a:endCxn id="219" idx="2"/>
          </p:cNvCxnSpPr>
          <p:nvPr/>
        </p:nvCxnSpPr>
        <p:spPr>
          <a:xfrm>
            <a:off x="6174452" y="2182554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線箭頭接點 271">
            <a:extLst>
              <a:ext uri="{FF2B5EF4-FFF2-40B4-BE49-F238E27FC236}">
                <a16:creationId xmlns:a16="http://schemas.microsoft.com/office/drawing/2014/main" id="{6AEA0FA3-DCB5-2546-B3C6-BE6E24B6DDFB}"/>
              </a:ext>
            </a:extLst>
          </p:cNvPr>
          <p:cNvCxnSpPr>
            <a:cxnSpLocks/>
            <a:stCxn id="202" idx="6"/>
            <a:endCxn id="226" idx="3"/>
          </p:cNvCxnSpPr>
          <p:nvPr/>
        </p:nvCxnSpPr>
        <p:spPr>
          <a:xfrm>
            <a:off x="6174452" y="2182554"/>
            <a:ext cx="1231730" cy="1473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箭頭接點 274">
            <a:extLst>
              <a:ext uri="{FF2B5EF4-FFF2-40B4-BE49-F238E27FC236}">
                <a16:creationId xmlns:a16="http://schemas.microsoft.com/office/drawing/2014/main" id="{2F55A309-4CFC-E246-8E42-3910B8DB02C6}"/>
              </a:ext>
            </a:extLst>
          </p:cNvPr>
          <p:cNvCxnSpPr>
            <a:cxnSpLocks/>
            <a:stCxn id="202" idx="6"/>
            <a:endCxn id="220" idx="2"/>
          </p:cNvCxnSpPr>
          <p:nvPr/>
        </p:nvCxnSpPr>
        <p:spPr>
          <a:xfrm>
            <a:off x="6174452" y="2182554"/>
            <a:ext cx="996079" cy="2788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箭頭接點 277">
            <a:extLst>
              <a:ext uri="{FF2B5EF4-FFF2-40B4-BE49-F238E27FC236}">
                <a16:creationId xmlns:a16="http://schemas.microsoft.com/office/drawing/2014/main" id="{FA297E31-3FE5-0142-A98C-2774188ADAC5}"/>
              </a:ext>
            </a:extLst>
          </p:cNvPr>
          <p:cNvCxnSpPr>
            <a:cxnSpLocks/>
            <a:stCxn id="202" idx="6"/>
            <a:endCxn id="221" idx="2"/>
          </p:cNvCxnSpPr>
          <p:nvPr/>
        </p:nvCxnSpPr>
        <p:spPr>
          <a:xfrm>
            <a:off x="6174452" y="2182554"/>
            <a:ext cx="992279" cy="3474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箭頭接點 280">
            <a:extLst>
              <a:ext uri="{FF2B5EF4-FFF2-40B4-BE49-F238E27FC236}">
                <a16:creationId xmlns:a16="http://schemas.microsoft.com/office/drawing/2014/main" id="{D79F8FFC-A1DF-FE4A-883E-23EF2B88C776}"/>
              </a:ext>
            </a:extLst>
          </p:cNvPr>
          <p:cNvCxnSpPr>
            <a:cxnSpLocks/>
            <a:stCxn id="209" idx="6"/>
            <a:endCxn id="218" idx="2"/>
          </p:cNvCxnSpPr>
          <p:nvPr/>
        </p:nvCxnSpPr>
        <p:spPr>
          <a:xfrm flipV="1">
            <a:off x="6017543" y="1492368"/>
            <a:ext cx="1152988" cy="21063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線箭頭接點 285">
            <a:extLst>
              <a:ext uri="{FF2B5EF4-FFF2-40B4-BE49-F238E27FC236}">
                <a16:creationId xmlns:a16="http://schemas.microsoft.com/office/drawing/2014/main" id="{8D4FDECB-D7F4-4943-907E-1550F0077C89}"/>
              </a:ext>
            </a:extLst>
          </p:cNvPr>
          <p:cNvCxnSpPr>
            <a:cxnSpLocks/>
            <a:stCxn id="209" idx="6"/>
            <a:endCxn id="219" idx="2"/>
          </p:cNvCxnSpPr>
          <p:nvPr/>
        </p:nvCxnSpPr>
        <p:spPr>
          <a:xfrm flipV="1">
            <a:off x="6017543" y="2182554"/>
            <a:ext cx="1152988" cy="1416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箭頭接點 288">
            <a:extLst>
              <a:ext uri="{FF2B5EF4-FFF2-40B4-BE49-F238E27FC236}">
                <a16:creationId xmlns:a16="http://schemas.microsoft.com/office/drawing/2014/main" id="{7DE3E87F-5719-6448-9DFC-1845839989B4}"/>
              </a:ext>
            </a:extLst>
          </p:cNvPr>
          <p:cNvCxnSpPr>
            <a:cxnSpLocks/>
            <a:stCxn id="209" idx="6"/>
            <a:endCxn id="226" idx="2"/>
          </p:cNvCxnSpPr>
          <p:nvPr/>
        </p:nvCxnSpPr>
        <p:spPr>
          <a:xfrm>
            <a:off x="6017543" y="3598714"/>
            <a:ext cx="13633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箭頭接點 291">
            <a:extLst>
              <a:ext uri="{FF2B5EF4-FFF2-40B4-BE49-F238E27FC236}">
                <a16:creationId xmlns:a16="http://schemas.microsoft.com/office/drawing/2014/main" id="{A2174019-AD65-6542-AAAF-9CE2F8168AE9}"/>
              </a:ext>
            </a:extLst>
          </p:cNvPr>
          <p:cNvCxnSpPr>
            <a:cxnSpLocks/>
            <a:stCxn id="209" idx="6"/>
            <a:endCxn id="220" idx="2"/>
          </p:cNvCxnSpPr>
          <p:nvPr/>
        </p:nvCxnSpPr>
        <p:spPr>
          <a:xfrm>
            <a:off x="6017543" y="3598714"/>
            <a:ext cx="1152988" cy="137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箭頭接點 294">
            <a:extLst>
              <a:ext uri="{FF2B5EF4-FFF2-40B4-BE49-F238E27FC236}">
                <a16:creationId xmlns:a16="http://schemas.microsoft.com/office/drawing/2014/main" id="{3B6181B0-DADF-204E-9986-0BB6CD68D674}"/>
              </a:ext>
            </a:extLst>
          </p:cNvPr>
          <p:cNvCxnSpPr>
            <a:cxnSpLocks/>
            <a:stCxn id="209" idx="6"/>
            <a:endCxn id="221" idx="2"/>
          </p:cNvCxnSpPr>
          <p:nvPr/>
        </p:nvCxnSpPr>
        <p:spPr>
          <a:xfrm>
            <a:off x="6017543" y="3598714"/>
            <a:ext cx="1149188" cy="2058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線箭頭接點 297">
            <a:extLst>
              <a:ext uri="{FF2B5EF4-FFF2-40B4-BE49-F238E27FC236}">
                <a16:creationId xmlns:a16="http://schemas.microsoft.com/office/drawing/2014/main" id="{8725FD4A-3EDA-EE47-8DF0-E86854F17555}"/>
              </a:ext>
            </a:extLst>
          </p:cNvPr>
          <p:cNvCxnSpPr>
            <a:cxnSpLocks/>
            <a:stCxn id="203" idx="6"/>
            <a:endCxn id="218" idx="2"/>
          </p:cNvCxnSpPr>
          <p:nvPr/>
        </p:nvCxnSpPr>
        <p:spPr>
          <a:xfrm flipV="1">
            <a:off x="6174452" y="1492368"/>
            <a:ext cx="996079" cy="34786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線箭頭接點 300">
            <a:extLst>
              <a:ext uri="{FF2B5EF4-FFF2-40B4-BE49-F238E27FC236}">
                <a16:creationId xmlns:a16="http://schemas.microsoft.com/office/drawing/2014/main" id="{7AF89963-217A-8E43-96CF-872478A99C78}"/>
              </a:ext>
            </a:extLst>
          </p:cNvPr>
          <p:cNvCxnSpPr>
            <a:cxnSpLocks/>
            <a:stCxn id="203" idx="6"/>
            <a:endCxn id="219" idx="2"/>
          </p:cNvCxnSpPr>
          <p:nvPr/>
        </p:nvCxnSpPr>
        <p:spPr>
          <a:xfrm flipV="1">
            <a:off x="6174452" y="2182554"/>
            <a:ext cx="996079" cy="2788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線箭頭接點 303">
            <a:extLst>
              <a:ext uri="{FF2B5EF4-FFF2-40B4-BE49-F238E27FC236}">
                <a16:creationId xmlns:a16="http://schemas.microsoft.com/office/drawing/2014/main" id="{686950FC-37E4-7E46-9A76-15108710CBBD}"/>
              </a:ext>
            </a:extLst>
          </p:cNvPr>
          <p:cNvCxnSpPr>
            <a:cxnSpLocks/>
            <a:stCxn id="203" idx="6"/>
            <a:endCxn id="226" idx="2"/>
          </p:cNvCxnSpPr>
          <p:nvPr/>
        </p:nvCxnSpPr>
        <p:spPr>
          <a:xfrm flipV="1">
            <a:off x="6174452" y="3598714"/>
            <a:ext cx="1206433" cy="137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線箭頭接點 306">
            <a:extLst>
              <a:ext uri="{FF2B5EF4-FFF2-40B4-BE49-F238E27FC236}">
                <a16:creationId xmlns:a16="http://schemas.microsoft.com/office/drawing/2014/main" id="{1708045C-4D2B-694E-9C89-DD192EC2C844}"/>
              </a:ext>
            </a:extLst>
          </p:cNvPr>
          <p:cNvCxnSpPr>
            <a:cxnSpLocks/>
            <a:stCxn id="203" idx="6"/>
            <a:endCxn id="220" idx="2"/>
          </p:cNvCxnSpPr>
          <p:nvPr/>
        </p:nvCxnSpPr>
        <p:spPr>
          <a:xfrm>
            <a:off x="6174452" y="4971053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線箭頭接點 309">
            <a:extLst>
              <a:ext uri="{FF2B5EF4-FFF2-40B4-BE49-F238E27FC236}">
                <a16:creationId xmlns:a16="http://schemas.microsoft.com/office/drawing/2014/main" id="{FF39D03B-DA16-AF4C-A0AA-43962AC8FD60}"/>
              </a:ext>
            </a:extLst>
          </p:cNvPr>
          <p:cNvCxnSpPr>
            <a:cxnSpLocks/>
            <a:stCxn id="203" idx="6"/>
            <a:endCxn id="221" idx="2"/>
          </p:cNvCxnSpPr>
          <p:nvPr/>
        </p:nvCxnSpPr>
        <p:spPr>
          <a:xfrm>
            <a:off x="6174452" y="4971053"/>
            <a:ext cx="992279" cy="686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線箭頭接點 312">
            <a:extLst>
              <a:ext uri="{FF2B5EF4-FFF2-40B4-BE49-F238E27FC236}">
                <a16:creationId xmlns:a16="http://schemas.microsoft.com/office/drawing/2014/main" id="{CAB54FB6-8223-4C4D-87AB-266D50CE9719}"/>
              </a:ext>
            </a:extLst>
          </p:cNvPr>
          <p:cNvCxnSpPr>
            <a:cxnSpLocks/>
            <a:stCxn id="204" idx="6"/>
            <a:endCxn id="218" idx="2"/>
          </p:cNvCxnSpPr>
          <p:nvPr/>
        </p:nvCxnSpPr>
        <p:spPr>
          <a:xfrm flipV="1">
            <a:off x="6170652" y="1492368"/>
            <a:ext cx="999879" cy="41649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線箭頭接點 315">
            <a:extLst>
              <a:ext uri="{FF2B5EF4-FFF2-40B4-BE49-F238E27FC236}">
                <a16:creationId xmlns:a16="http://schemas.microsoft.com/office/drawing/2014/main" id="{EA1A7DDD-4886-EB4B-BDDA-4B16A0BE35DD}"/>
              </a:ext>
            </a:extLst>
          </p:cNvPr>
          <p:cNvCxnSpPr>
            <a:cxnSpLocks/>
            <a:stCxn id="204" idx="6"/>
            <a:endCxn id="219" idx="2"/>
          </p:cNvCxnSpPr>
          <p:nvPr/>
        </p:nvCxnSpPr>
        <p:spPr>
          <a:xfrm flipV="1">
            <a:off x="6170652" y="2182554"/>
            <a:ext cx="999879" cy="3474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線箭頭接點 318">
            <a:extLst>
              <a:ext uri="{FF2B5EF4-FFF2-40B4-BE49-F238E27FC236}">
                <a16:creationId xmlns:a16="http://schemas.microsoft.com/office/drawing/2014/main" id="{549FDFEC-140C-B94F-92D1-E8D7A40D5236}"/>
              </a:ext>
            </a:extLst>
          </p:cNvPr>
          <p:cNvCxnSpPr>
            <a:cxnSpLocks/>
            <a:stCxn id="204" idx="6"/>
            <a:endCxn id="226" idx="2"/>
          </p:cNvCxnSpPr>
          <p:nvPr/>
        </p:nvCxnSpPr>
        <p:spPr>
          <a:xfrm flipV="1">
            <a:off x="6170652" y="3598714"/>
            <a:ext cx="1210233" cy="2058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線箭頭接點 321">
            <a:extLst>
              <a:ext uri="{FF2B5EF4-FFF2-40B4-BE49-F238E27FC236}">
                <a16:creationId xmlns:a16="http://schemas.microsoft.com/office/drawing/2014/main" id="{366C75CC-8463-9347-A0BE-EB9729A0EFCB}"/>
              </a:ext>
            </a:extLst>
          </p:cNvPr>
          <p:cNvCxnSpPr>
            <a:cxnSpLocks/>
            <a:stCxn id="204" idx="6"/>
            <a:endCxn id="220" idx="2"/>
          </p:cNvCxnSpPr>
          <p:nvPr/>
        </p:nvCxnSpPr>
        <p:spPr>
          <a:xfrm flipV="1">
            <a:off x="6170652" y="4971053"/>
            <a:ext cx="999879" cy="686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線箭頭接點 324">
            <a:extLst>
              <a:ext uri="{FF2B5EF4-FFF2-40B4-BE49-F238E27FC236}">
                <a16:creationId xmlns:a16="http://schemas.microsoft.com/office/drawing/2014/main" id="{B1DBF171-BE98-7C46-A4EB-5EFD95380A24}"/>
              </a:ext>
            </a:extLst>
          </p:cNvPr>
          <p:cNvCxnSpPr>
            <a:cxnSpLocks/>
            <a:stCxn id="204" idx="6"/>
            <a:endCxn id="221" idx="2"/>
          </p:cNvCxnSpPr>
          <p:nvPr/>
        </p:nvCxnSpPr>
        <p:spPr>
          <a:xfrm>
            <a:off x="6170652" y="5657309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線箭頭接點 327">
            <a:extLst>
              <a:ext uri="{FF2B5EF4-FFF2-40B4-BE49-F238E27FC236}">
                <a16:creationId xmlns:a16="http://schemas.microsoft.com/office/drawing/2014/main" id="{2D81721C-8EA7-4A4C-B4B6-95A4C31BBFCB}"/>
              </a:ext>
            </a:extLst>
          </p:cNvPr>
          <p:cNvCxnSpPr>
            <a:cxnSpLocks/>
            <a:stCxn id="194" idx="6"/>
            <a:endCxn id="201" idx="2"/>
          </p:cNvCxnSpPr>
          <p:nvPr/>
        </p:nvCxnSpPr>
        <p:spPr>
          <a:xfrm flipV="1">
            <a:off x="4818512" y="1492368"/>
            <a:ext cx="815940" cy="1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線箭頭接點 330">
            <a:extLst>
              <a:ext uri="{FF2B5EF4-FFF2-40B4-BE49-F238E27FC236}">
                <a16:creationId xmlns:a16="http://schemas.microsoft.com/office/drawing/2014/main" id="{D7F9302F-05BD-D44C-B35B-9AFA0C1B20C7}"/>
              </a:ext>
            </a:extLst>
          </p:cNvPr>
          <p:cNvCxnSpPr>
            <a:cxnSpLocks/>
            <a:stCxn id="194" idx="6"/>
            <a:endCxn id="202" idx="2"/>
          </p:cNvCxnSpPr>
          <p:nvPr/>
        </p:nvCxnSpPr>
        <p:spPr>
          <a:xfrm>
            <a:off x="4818512" y="1493600"/>
            <a:ext cx="815940" cy="68895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線箭頭接點 333">
            <a:extLst>
              <a:ext uri="{FF2B5EF4-FFF2-40B4-BE49-F238E27FC236}">
                <a16:creationId xmlns:a16="http://schemas.microsoft.com/office/drawing/2014/main" id="{1DDA7757-2B4B-3C43-A7A2-A90BA1C752A3}"/>
              </a:ext>
            </a:extLst>
          </p:cNvPr>
          <p:cNvCxnSpPr>
            <a:cxnSpLocks/>
            <a:stCxn id="194" idx="6"/>
            <a:endCxn id="209" idx="3"/>
          </p:cNvCxnSpPr>
          <p:nvPr/>
        </p:nvCxnSpPr>
        <p:spPr>
          <a:xfrm>
            <a:off x="4818512" y="1493600"/>
            <a:ext cx="1051591" cy="21622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線箭頭接點 338">
            <a:extLst>
              <a:ext uri="{FF2B5EF4-FFF2-40B4-BE49-F238E27FC236}">
                <a16:creationId xmlns:a16="http://schemas.microsoft.com/office/drawing/2014/main" id="{35EBC287-F16C-DE41-95A2-7B7B6FF98E4F}"/>
              </a:ext>
            </a:extLst>
          </p:cNvPr>
          <p:cNvCxnSpPr>
            <a:cxnSpLocks/>
            <a:stCxn id="194" idx="6"/>
            <a:endCxn id="203" idx="2"/>
          </p:cNvCxnSpPr>
          <p:nvPr/>
        </p:nvCxnSpPr>
        <p:spPr>
          <a:xfrm>
            <a:off x="4818512" y="1493600"/>
            <a:ext cx="815940" cy="34774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線箭頭接點 341">
            <a:extLst>
              <a:ext uri="{FF2B5EF4-FFF2-40B4-BE49-F238E27FC236}">
                <a16:creationId xmlns:a16="http://schemas.microsoft.com/office/drawing/2014/main" id="{4E3087E9-A297-7F42-8887-C6769A1EDFEB}"/>
              </a:ext>
            </a:extLst>
          </p:cNvPr>
          <p:cNvCxnSpPr>
            <a:cxnSpLocks/>
            <a:stCxn id="194" idx="6"/>
            <a:endCxn id="204" idx="2"/>
          </p:cNvCxnSpPr>
          <p:nvPr/>
        </p:nvCxnSpPr>
        <p:spPr>
          <a:xfrm>
            <a:off x="4818512" y="1493600"/>
            <a:ext cx="812140" cy="41637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線箭頭接點 344">
            <a:extLst>
              <a:ext uri="{FF2B5EF4-FFF2-40B4-BE49-F238E27FC236}">
                <a16:creationId xmlns:a16="http://schemas.microsoft.com/office/drawing/2014/main" id="{327C8118-C1EF-FE45-BE5B-D1656FDFA60D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V="1">
            <a:off x="4812643" y="1492368"/>
            <a:ext cx="821809" cy="691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線箭頭接點 347">
            <a:extLst>
              <a:ext uri="{FF2B5EF4-FFF2-40B4-BE49-F238E27FC236}">
                <a16:creationId xmlns:a16="http://schemas.microsoft.com/office/drawing/2014/main" id="{829042C6-15BC-E94A-99C7-554B69DFBE19}"/>
              </a:ext>
            </a:extLst>
          </p:cNvPr>
          <p:cNvCxnSpPr>
            <a:cxnSpLocks/>
            <a:stCxn id="195" idx="6"/>
            <a:endCxn id="202" idx="2"/>
          </p:cNvCxnSpPr>
          <p:nvPr/>
        </p:nvCxnSpPr>
        <p:spPr>
          <a:xfrm flipV="1">
            <a:off x="4812643" y="2182554"/>
            <a:ext cx="821809" cy="1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線箭頭接點 350">
            <a:extLst>
              <a:ext uri="{FF2B5EF4-FFF2-40B4-BE49-F238E27FC236}">
                <a16:creationId xmlns:a16="http://schemas.microsoft.com/office/drawing/2014/main" id="{AC7A60FA-0C47-B24C-960C-74252F5AE1BA}"/>
              </a:ext>
            </a:extLst>
          </p:cNvPr>
          <p:cNvCxnSpPr>
            <a:cxnSpLocks/>
            <a:stCxn id="195" idx="6"/>
            <a:endCxn id="209" idx="3"/>
          </p:cNvCxnSpPr>
          <p:nvPr/>
        </p:nvCxnSpPr>
        <p:spPr>
          <a:xfrm>
            <a:off x="4812643" y="2183786"/>
            <a:ext cx="1057460" cy="1472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線箭頭接點 353">
            <a:extLst>
              <a:ext uri="{FF2B5EF4-FFF2-40B4-BE49-F238E27FC236}">
                <a16:creationId xmlns:a16="http://schemas.microsoft.com/office/drawing/2014/main" id="{93978095-F2D6-1D48-90B9-515CD41A14F8}"/>
              </a:ext>
            </a:extLst>
          </p:cNvPr>
          <p:cNvCxnSpPr>
            <a:cxnSpLocks/>
            <a:stCxn id="195" idx="6"/>
            <a:endCxn id="203" idx="2"/>
          </p:cNvCxnSpPr>
          <p:nvPr/>
        </p:nvCxnSpPr>
        <p:spPr>
          <a:xfrm>
            <a:off x="4812643" y="2183786"/>
            <a:ext cx="821809" cy="278726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線箭頭接點 356">
            <a:extLst>
              <a:ext uri="{FF2B5EF4-FFF2-40B4-BE49-F238E27FC236}">
                <a16:creationId xmlns:a16="http://schemas.microsoft.com/office/drawing/2014/main" id="{51F8E27C-26D0-5147-9EE2-F6C90B34D36C}"/>
              </a:ext>
            </a:extLst>
          </p:cNvPr>
          <p:cNvCxnSpPr>
            <a:cxnSpLocks/>
            <a:stCxn id="195" idx="6"/>
            <a:endCxn id="204" idx="2"/>
          </p:cNvCxnSpPr>
          <p:nvPr/>
        </p:nvCxnSpPr>
        <p:spPr>
          <a:xfrm>
            <a:off x="4812643" y="2183786"/>
            <a:ext cx="818009" cy="3473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直線箭頭接點 359">
            <a:extLst>
              <a:ext uri="{FF2B5EF4-FFF2-40B4-BE49-F238E27FC236}">
                <a16:creationId xmlns:a16="http://schemas.microsoft.com/office/drawing/2014/main" id="{A1745944-51A3-DF43-BF33-ED93586CFEEA}"/>
              </a:ext>
            </a:extLst>
          </p:cNvPr>
          <p:cNvCxnSpPr>
            <a:cxnSpLocks/>
            <a:stCxn id="196" idx="6"/>
            <a:endCxn id="201" idx="2"/>
          </p:cNvCxnSpPr>
          <p:nvPr/>
        </p:nvCxnSpPr>
        <p:spPr>
          <a:xfrm flipV="1">
            <a:off x="4812643" y="1492368"/>
            <a:ext cx="821809" cy="13760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線箭頭接點 362">
            <a:extLst>
              <a:ext uri="{FF2B5EF4-FFF2-40B4-BE49-F238E27FC236}">
                <a16:creationId xmlns:a16="http://schemas.microsoft.com/office/drawing/2014/main" id="{CD500978-7B26-B541-BDDC-D253777AD209}"/>
              </a:ext>
            </a:extLst>
          </p:cNvPr>
          <p:cNvCxnSpPr>
            <a:cxnSpLocks/>
            <a:stCxn id="196" idx="6"/>
            <a:endCxn id="202" idx="2"/>
          </p:cNvCxnSpPr>
          <p:nvPr/>
        </p:nvCxnSpPr>
        <p:spPr>
          <a:xfrm flipV="1">
            <a:off x="4812643" y="2182554"/>
            <a:ext cx="821809" cy="685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線箭頭接點 365">
            <a:extLst>
              <a:ext uri="{FF2B5EF4-FFF2-40B4-BE49-F238E27FC236}">
                <a16:creationId xmlns:a16="http://schemas.microsoft.com/office/drawing/2014/main" id="{B667915E-A285-394F-9137-2E26D5682427}"/>
              </a:ext>
            </a:extLst>
          </p:cNvPr>
          <p:cNvCxnSpPr>
            <a:cxnSpLocks/>
            <a:stCxn id="196" idx="6"/>
            <a:endCxn id="209" idx="3"/>
          </p:cNvCxnSpPr>
          <p:nvPr/>
        </p:nvCxnSpPr>
        <p:spPr>
          <a:xfrm>
            <a:off x="4812643" y="2868412"/>
            <a:ext cx="1057460" cy="7874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箭頭接點 368">
            <a:extLst>
              <a:ext uri="{FF2B5EF4-FFF2-40B4-BE49-F238E27FC236}">
                <a16:creationId xmlns:a16="http://schemas.microsoft.com/office/drawing/2014/main" id="{C4B544D8-99EA-A948-A17D-ED26F090DEEC}"/>
              </a:ext>
            </a:extLst>
          </p:cNvPr>
          <p:cNvCxnSpPr>
            <a:cxnSpLocks/>
            <a:stCxn id="196" idx="6"/>
            <a:endCxn id="203" idx="2"/>
          </p:cNvCxnSpPr>
          <p:nvPr/>
        </p:nvCxnSpPr>
        <p:spPr>
          <a:xfrm>
            <a:off x="4812643" y="2868412"/>
            <a:ext cx="821809" cy="2102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箭頭接點 371">
            <a:extLst>
              <a:ext uri="{FF2B5EF4-FFF2-40B4-BE49-F238E27FC236}">
                <a16:creationId xmlns:a16="http://schemas.microsoft.com/office/drawing/2014/main" id="{96C36C76-6CCC-D641-9E21-65D99834C527}"/>
              </a:ext>
            </a:extLst>
          </p:cNvPr>
          <p:cNvCxnSpPr>
            <a:cxnSpLocks/>
            <a:stCxn id="196" idx="6"/>
            <a:endCxn id="204" idx="2"/>
          </p:cNvCxnSpPr>
          <p:nvPr/>
        </p:nvCxnSpPr>
        <p:spPr>
          <a:xfrm>
            <a:off x="4812643" y="2868412"/>
            <a:ext cx="818009" cy="278889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線箭頭接點 374">
            <a:extLst>
              <a:ext uri="{FF2B5EF4-FFF2-40B4-BE49-F238E27FC236}">
                <a16:creationId xmlns:a16="http://schemas.microsoft.com/office/drawing/2014/main" id="{E2C185CE-E214-8940-BA81-00F994259E51}"/>
              </a:ext>
            </a:extLst>
          </p:cNvPr>
          <p:cNvCxnSpPr>
            <a:cxnSpLocks/>
            <a:stCxn id="197" idx="6"/>
            <a:endCxn id="201" idx="2"/>
          </p:cNvCxnSpPr>
          <p:nvPr/>
        </p:nvCxnSpPr>
        <p:spPr>
          <a:xfrm flipV="1">
            <a:off x="4812643" y="1492368"/>
            <a:ext cx="821809" cy="20720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線箭頭接點 377">
            <a:extLst>
              <a:ext uri="{FF2B5EF4-FFF2-40B4-BE49-F238E27FC236}">
                <a16:creationId xmlns:a16="http://schemas.microsoft.com/office/drawing/2014/main" id="{5E6BADD4-66F1-864C-A3C9-638BB9CD297B}"/>
              </a:ext>
            </a:extLst>
          </p:cNvPr>
          <p:cNvCxnSpPr>
            <a:cxnSpLocks/>
            <a:stCxn id="197" idx="6"/>
            <a:endCxn id="202" idx="2"/>
          </p:cNvCxnSpPr>
          <p:nvPr/>
        </p:nvCxnSpPr>
        <p:spPr>
          <a:xfrm flipV="1">
            <a:off x="4812643" y="2182554"/>
            <a:ext cx="821809" cy="1381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線箭頭接點 380">
            <a:extLst>
              <a:ext uri="{FF2B5EF4-FFF2-40B4-BE49-F238E27FC236}">
                <a16:creationId xmlns:a16="http://schemas.microsoft.com/office/drawing/2014/main" id="{2B37BF88-CC96-654D-B26D-38B5F9682A1D}"/>
              </a:ext>
            </a:extLst>
          </p:cNvPr>
          <p:cNvCxnSpPr>
            <a:cxnSpLocks/>
            <a:stCxn id="197" idx="6"/>
            <a:endCxn id="209" idx="2"/>
          </p:cNvCxnSpPr>
          <p:nvPr/>
        </p:nvCxnSpPr>
        <p:spPr>
          <a:xfrm>
            <a:off x="4812643" y="3564376"/>
            <a:ext cx="1032163" cy="343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線箭頭接點 384">
            <a:extLst>
              <a:ext uri="{FF2B5EF4-FFF2-40B4-BE49-F238E27FC236}">
                <a16:creationId xmlns:a16="http://schemas.microsoft.com/office/drawing/2014/main" id="{EB80DCD3-31AA-084E-A5C8-16196AEA2987}"/>
              </a:ext>
            </a:extLst>
          </p:cNvPr>
          <p:cNvCxnSpPr>
            <a:cxnSpLocks/>
            <a:stCxn id="197" idx="6"/>
            <a:endCxn id="203" idx="2"/>
          </p:cNvCxnSpPr>
          <p:nvPr/>
        </p:nvCxnSpPr>
        <p:spPr>
          <a:xfrm>
            <a:off x="4812643" y="3564376"/>
            <a:ext cx="821809" cy="1406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線箭頭接點 387">
            <a:extLst>
              <a:ext uri="{FF2B5EF4-FFF2-40B4-BE49-F238E27FC236}">
                <a16:creationId xmlns:a16="http://schemas.microsoft.com/office/drawing/2014/main" id="{41C39C14-F08F-C64B-B7E3-F3C9A622D457}"/>
              </a:ext>
            </a:extLst>
          </p:cNvPr>
          <p:cNvCxnSpPr>
            <a:cxnSpLocks/>
            <a:stCxn id="197" idx="6"/>
            <a:endCxn id="204" idx="2"/>
          </p:cNvCxnSpPr>
          <p:nvPr/>
        </p:nvCxnSpPr>
        <p:spPr>
          <a:xfrm>
            <a:off x="4812643" y="3564376"/>
            <a:ext cx="818009" cy="2092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線箭頭接點 390">
            <a:extLst>
              <a:ext uri="{FF2B5EF4-FFF2-40B4-BE49-F238E27FC236}">
                <a16:creationId xmlns:a16="http://schemas.microsoft.com/office/drawing/2014/main" id="{735845FA-F7FF-3243-AC79-D7DDE7B329E6}"/>
              </a:ext>
            </a:extLst>
          </p:cNvPr>
          <p:cNvCxnSpPr>
            <a:cxnSpLocks/>
            <a:stCxn id="198" idx="6"/>
            <a:endCxn id="201" idx="2"/>
          </p:cNvCxnSpPr>
          <p:nvPr/>
        </p:nvCxnSpPr>
        <p:spPr>
          <a:xfrm flipV="1">
            <a:off x="4812643" y="1492368"/>
            <a:ext cx="821809" cy="2767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線箭頭接點 393">
            <a:extLst>
              <a:ext uri="{FF2B5EF4-FFF2-40B4-BE49-F238E27FC236}">
                <a16:creationId xmlns:a16="http://schemas.microsoft.com/office/drawing/2014/main" id="{91926C5F-41FC-CD4E-A158-533984F5D926}"/>
              </a:ext>
            </a:extLst>
          </p:cNvPr>
          <p:cNvCxnSpPr>
            <a:cxnSpLocks/>
            <a:stCxn id="198" idx="6"/>
            <a:endCxn id="202" idx="2"/>
          </p:cNvCxnSpPr>
          <p:nvPr/>
        </p:nvCxnSpPr>
        <p:spPr>
          <a:xfrm flipV="1">
            <a:off x="4812643" y="2182554"/>
            <a:ext cx="821809" cy="2077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線箭頭接點 396">
            <a:extLst>
              <a:ext uri="{FF2B5EF4-FFF2-40B4-BE49-F238E27FC236}">
                <a16:creationId xmlns:a16="http://schemas.microsoft.com/office/drawing/2014/main" id="{A707F65B-EEF1-9248-8177-2236D1D91FBB}"/>
              </a:ext>
            </a:extLst>
          </p:cNvPr>
          <p:cNvCxnSpPr>
            <a:cxnSpLocks/>
            <a:stCxn id="198" idx="6"/>
            <a:endCxn id="209" idx="2"/>
          </p:cNvCxnSpPr>
          <p:nvPr/>
        </p:nvCxnSpPr>
        <p:spPr>
          <a:xfrm flipV="1">
            <a:off x="4812643" y="3598714"/>
            <a:ext cx="1032163" cy="661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線箭頭接點 399">
            <a:extLst>
              <a:ext uri="{FF2B5EF4-FFF2-40B4-BE49-F238E27FC236}">
                <a16:creationId xmlns:a16="http://schemas.microsoft.com/office/drawing/2014/main" id="{3630CB6C-1027-2B4C-9896-C4CC503900DE}"/>
              </a:ext>
            </a:extLst>
          </p:cNvPr>
          <p:cNvCxnSpPr>
            <a:cxnSpLocks/>
            <a:stCxn id="198" idx="6"/>
            <a:endCxn id="203" idx="2"/>
          </p:cNvCxnSpPr>
          <p:nvPr/>
        </p:nvCxnSpPr>
        <p:spPr>
          <a:xfrm>
            <a:off x="4812643" y="4259943"/>
            <a:ext cx="821809" cy="71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線箭頭接點 402">
            <a:extLst>
              <a:ext uri="{FF2B5EF4-FFF2-40B4-BE49-F238E27FC236}">
                <a16:creationId xmlns:a16="http://schemas.microsoft.com/office/drawing/2014/main" id="{8A015A0F-2F97-E14E-B5ED-49DDED6047D6}"/>
              </a:ext>
            </a:extLst>
          </p:cNvPr>
          <p:cNvCxnSpPr>
            <a:cxnSpLocks/>
            <a:stCxn id="198" idx="6"/>
            <a:endCxn id="204" idx="2"/>
          </p:cNvCxnSpPr>
          <p:nvPr/>
        </p:nvCxnSpPr>
        <p:spPr>
          <a:xfrm>
            <a:off x="4812643" y="4259943"/>
            <a:ext cx="818009" cy="13973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線箭頭接點 405">
            <a:extLst>
              <a:ext uri="{FF2B5EF4-FFF2-40B4-BE49-F238E27FC236}">
                <a16:creationId xmlns:a16="http://schemas.microsoft.com/office/drawing/2014/main" id="{F6EB6257-36CF-7B46-A7E4-90513E7E4A89}"/>
              </a:ext>
            </a:extLst>
          </p:cNvPr>
          <p:cNvCxnSpPr>
            <a:cxnSpLocks/>
            <a:stCxn id="199" idx="6"/>
            <a:endCxn id="201" idx="2"/>
          </p:cNvCxnSpPr>
          <p:nvPr/>
        </p:nvCxnSpPr>
        <p:spPr>
          <a:xfrm flipV="1">
            <a:off x="4820465" y="1492368"/>
            <a:ext cx="813987" cy="3469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線箭頭接點 408">
            <a:extLst>
              <a:ext uri="{FF2B5EF4-FFF2-40B4-BE49-F238E27FC236}">
                <a16:creationId xmlns:a16="http://schemas.microsoft.com/office/drawing/2014/main" id="{AA0DBCC3-3E0D-7F40-A5A1-641313983DF4}"/>
              </a:ext>
            </a:extLst>
          </p:cNvPr>
          <p:cNvCxnSpPr>
            <a:cxnSpLocks/>
            <a:stCxn id="199" idx="6"/>
            <a:endCxn id="202" idx="2"/>
          </p:cNvCxnSpPr>
          <p:nvPr/>
        </p:nvCxnSpPr>
        <p:spPr>
          <a:xfrm flipV="1">
            <a:off x="4820465" y="2182554"/>
            <a:ext cx="813987" cy="27793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箭頭接點 411">
            <a:extLst>
              <a:ext uri="{FF2B5EF4-FFF2-40B4-BE49-F238E27FC236}">
                <a16:creationId xmlns:a16="http://schemas.microsoft.com/office/drawing/2014/main" id="{F5C0A13E-F159-0E4C-BDA1-C511F0C5F52A}"/>
              </a:ext>
            </a:extLst>
          </p:cNvPr>
          <p:cNvCxnSpPr>
            <a:cxnSpLocks/>
            <a:stCxn id="199" idx="6"/>
            <a:endCxn id="209" idx="2"/>
          </p:cNvCxnSpPr>
          <p:nvPr/>
        </p:nvCxnSpPr>
        <p:spPr>
          <a:xfrm flipV="1">
            <a:off x="4820465" y="3598714"/>
            <a:ext cx="1024341" cy="13631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線箭頭接點 414">
            <a:extLst>
              <a:ext uri="{FF2B5EF4-FFF2-40B4-BE49-F238E27FC236}">
                <a16:creationId xmlns:a16="http://schemas.microsoft.com/office/drawing/2014/main" id="{DF28956F-72BD-2248-B32C-96039C383241}"/>
              </a:ext>
            </a:extLst>
          </p:cNvPr>
          <p:cNvCxnSpPr>
            <a:cxnSpLocks/>
            <a:stCxn id="199" idx="6"/>
            <a:endCxn id="203" idx="2"/>
          </p:cNvCxnSpPr>
          <p:nvPr/>
        </p:nvCxnSpPr>
        <p:spPr>
          <a:xfrm>
            <a:off x="4820465" y="4961867"/>
            <a:ext cx="813987" cy="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線箭頭接點 417">
            <a:extLst>
              <a:ext uri="{FF2B5EF4-FFF2-40B4-BE49-F238E27FC236}">
                <a16:creationId xmlns:a16="http://schemas.microsoft.com/office/drawing/2014/main" id="{543307CE-D9C2-7042-8063-E3599AE3E2D1}"/>
              </a:ext>
            </a:extLst>
          </p:cNvPr>
          <p:cNvCxnSpPr>
            <a:cxnSpLocks/>
            <a:stCxn id="199" idx="6"/>
            <a:endCxn id="204" idx="2"/>
          </p:cNvCxnSpPr>
          <p:nvPr/>
        </p:nvCxnSpPr>
        <p:spPr>
          <a:xfrm>
            <a:off x="4820465" y="4961867"/>
            <a:ext cx="810187" cy="69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線箭頭接點 420">
            <a:extLst>
              <a:ext uri="{FF2B5EF4-FFF2-40B4-BE49-F238E27FC236}">
                <a16:creationId xmlns:a16="http://schemas.microsoft.com/office/drawing/2014/main" id="{E7F37D96-73D1-8340-A821-8FD4EDDBCC2C}"/>
              </a:ext>
            </a:extLst>
          </p:cNvPr>
          <p:cNvCxnSpPr>
            <a:cxnSpLocks/>
            <a:stCxn id="200" idx="6"/>
            <a:endCxn id="201" idx="2"/>
          </p:cNvCxnSpPr>
          <p:nvPr/>
        </p:nvCxnSpPr>
        <p:spPr>
          <a:xfrm flipV="1">
            <a:off x="4808590" y="1492368"/>
            <a:ext cx="825862" cy="4159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箭頭接點 423">
            <a:extLst>
              <a:ext uri="{FF2B5EF4-FFF2-40B4-BE49-F238E27FC236}">
                <a16:creationId xmlns:a16="http://schemas.microsoft.com/office/drawing/2014/main" id="{126C6380-AB30-BC4A-9737-5F212EAB4642}"/>
              </a:ext>
            </a:extLst>
          </p:cNvPr>
          <p:cNvCxnSpPr>
            <a:cxnSpLocks/>
            <a:stCxn id="200" idx="6"/>
            <a:endCxn id="202" idx="2"/>
          </p:cNvCxnSpPr>
          <p:nvPr/>
        </p:nvCxnSpPr>
        <p:spPr>
          <a:xfrm flipV="1">
            <a:off x="4808590" y="2182554"/>
            <a:ext cx="825862" cy="3469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線箭頭接點 426">
            <a:extLst>
              <a:ext uri="{FF2B5EF4-FFF2-40B4-BE49-F238E27FC236}">
                <a16:creationId xmlns:a16="http://schemas.microsoft.com/office/drawing/2014/main" id="{DAED88F8-5E5B-8A47-B92E-3227A04E9B92}"/>
              </a:ext>
            </a:extLst>
          </p:cNvPr>
          <p:cNvCxnSpPr>
            <a:cxnSpLocks/>
            <a:stCxn id="200" idx="6"/>
            <a:endCxn id="209" idx="2"/>
          </p:cNvCxnSpPr>
          <p:nvPr/>
        </p:nvCxnSpPr>
        <p:spPr>
          <a:xfrm flipV="1">
            <a:off x="4808590" y="3598714"/>
            <a:ext cx="1036216" cy="2053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箭頭接點 429">
            <a:extLst>
              <a:ext uri="{FF2B5EF4-FFF2-40B4-BE49-F238E27FC236}">
                <a16:creationId xmlns:a16="http://schemas.microsoft.com/office/drawing/2014/main" id="{97E1758B-4FA5-DB41-87F8-819B9F259FDA}"/>
              </a:ext>
            </a:extLst>
          </p:cNvPr>
          <p:cNvCxnSpPr>
            <a:cxnSpLocks/>
            <a:stCxn id="200" idx="6"/>
            <a:endCxn id="203" idx="2"/>
          </p:cNvCxnSpPr>
          <p:nvPr/>
        </p:nvCxnSpPr>
        <p:spPr>
          <a:xfrm flipV="1">
            <a:off x="4808590" y="4971053"/>
            <a:ext cx="825862" cy="680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線箭頭接點 432">
            <a:extLst>
              <a:ext uri="{FF2B5EF4-FFF2-40B4-BE49-F238E27FC236}">
                <a16:creationId xmlns:a16="http://schemas.microsoft.com/office/drawing/2014/main" id="{6A3C299F-8D3F-764D-8223-FDCA7CA1999B}"/>
              </a:ext>
            </a:extLst>
          </p:cNvPr>
          <p:cNvCxnSpPr>
            <a:cxnSpLocks/>
            <a:stCxn id="200" idx="6"/>
            <a:endCxn id="204" idx="2"/>
          </p:cNvCxnSpPr>
          <p:nvPr/>
        </p:nvCxnSpPr>
        <p:spPr>
          <a:xfrm>
            <a:off x="4808590" y="5651786"/>
            <a:ext cx="822062" cy="5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橢圓 435">
            <a:extLst>
              <a:ext uri="{FF2B5EF4-FFF2-40B4-BE49-F238E27FC236}">
                <a16:creationId xmlns:a16="http://schemas.microsoft.com/office/drawing/2014/main" id="{7D0D6874-7016-694C-926E-857D795215B3}"/>
              </a:ext>
            </a:extLst>
          </p:cNvPr>
          <p:cNvSpPr/>
          <p:nvPr/>
        </p:nvSpPr>
        <p:spPr>
          <a:xfrm>
            <a:off x="8682738" y="1230574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7" name="橢圓 436">
            <a:extLst>
              <a:ext uri="{FF2B5EF4-FFF2-40B4-BE49-F238E27FC236}">
                <a16:creationId xmlns:a16="http://schemas.microsoft.com/office/drawing/2014/main" id="{2CABFF4C-8C5E-144E-A52A-52F64DD4A4D8}"/>
              </a:ext>
            </a:extLst>
          </p:cNvPr>
          <p:cNvSpPr/>
          <p:nvPr/>
        </p:nvSpPr>
        <p:spPr>
          <a:xfrm>
            <a:off x="8684718" y="1901208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38" name="橢圓 437">
            <a:extLst>
              <a:ext uri="{FF2B5EF4-FFF2-40B4-BE49-F238E27FC236}">
                <a16:creationId xmlns:a16="http://schemas.microsoft.com/office/drawing/2014/main" id="{EB0FF1C5-5329-524D-B56D-C9E9A2A52518}"/>
              </a:ext>
            </a:extLst>
          </p:cNvPr>
          <p:cNvSpPr/>
          <p:nvPr/>
        </p:nvSpPr>
        <p:spPr>
          <a:xfrm>
            <a:off x="8682738" y="3894275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9" name="橢圓 438">
            <a:extLst>
              <a:ext uri="{FF2B5EF4-FFF2-40B4-BE49-F238E27FC236}">
                <a16:creationId xmlns:a16="http://schemas.microsoft.com/office/drawing/2014/main" id="{78856835-E47D-BE42-899C-453A19D14ED8}"/>
              </a:ext>
            </a:extLst>
          </p:cNvPr>
          <p:cNvSpPr/>
          <p:nvPr/>
        </p:nvSpPr>
        <p:spPr>
          <a:xfrm>
            <a:off x="8682738" y="4696460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0" name="橢圓 439">
            <a:extLst>
              <a:ext uri="{FF2B5EF4-FFF2-40B4-BE49-F238E27FC236}">
                <a16:creationId xmlns:a16="http://schemas.microsoft.com/office/drawing/2014/main" id="{66B4F810-85BD-5345-9B62-3E14090703FC}"/>
              </a:ext>
            </a:extLst>
          </p:cNvPr>
          <p:cNvSpPr/>
          <p:nvPr/>
        </p:nvSpPr>
        <p:spPr>
          <a:xfrm>
            <a:off x="8684718" y="5383837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6" name="直線箭頭接點 445">
            <a:extLst>
              <a:ext uri="{FF2B5EF4-FFF2-40B4-BE49-F238E27FC236}">
                <a16:creationId xmlns:a16="http://schemas.microsoft.com/office/drawing/2014/main" id="{A63E407B-D758-874A-A6E1-A6658E977976}"/>
              </a:ext>
            </a:extLst>
          </p:cNvPr>
          <p:cNvCxnSpPr>
            <a:cxnSpLocks/>
            <a:stCxn id="218" idx="6"/>
            <a:endCxn id="436" idx="2"/>
          </p:cNvCxnSpPr>
          <p:nvPr/>
        </p:nvCxnSpPr>
        <p:spPr>
          <a:xfrm>
            <a:off x="7710531" y="1492368"/>
            <a:ext cx="972207" cy="82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線箭頭接點 449">
            <a:extLst>
              <a:ext uri="{FF2B5EF4-FFF2-40B4-BE49-F238E27FC236}">
                <a16:creationId xmlns:a16="http://schemas.microsoft.com/office/drawing/2014/main" id="{81485963-485F-7B4D-9DE7-C3E5DAEABB76}"/>
              </a:ext>
            </a:extLst>
          </p:cNvPr>
          <p:cNvCxnSpPr>
            <a:cxnSpLocks/>
            <a:stCxn id="221" idx="6"/>
            <a:endCxn id="440" idx="2"/>
          </p:cNvCxnSpPr>
          <p:nvPr/>
        </p:nvCxnSpPr>
        <p:spPr>
          <a:xfrm flipV="1">
            <a:off x="7706731" y="5653837"/>
            <a:ext cx="977987" cy="3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線箭頭接點 457">
            <a:extLst>
              <a:ext uri="{FF2B5EF4-FFF2-40B4-BE49-F238E27FC236}">
                <a16:creationId xmlns:a16="http://schemas.microsoft.com/office/drawing/2014/main" id="{DE1A28BE-F24A-5044-A348-6CCB401B4B1B}"/>
              </a:ext>
            </a:extLst>
          </p:cNvPr>
          <p:cNvCxnSpPr>
            <a:cxnSpLocks/>
            <a:stCxn id="218" idx="6"/>
            <a:endCxn id="437" idx="2"/>
          </p:cNvCxnSpPr>
          <p:nvPr/>
        </p:nvCxnSpPr>
        <p:spPr>
          <a:xfrm>
            <a:off x="7710531" y="1492368"/>
            <a:ext cx="974187" cy="6788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箭頭接點 463">
            <a:extLst>
              <a:ext uri="{FF2B5EF4-FFF2-40B4-BE49-F238E27FC236}">
                <a16:creationId xmlns:a16="http://schemas.microsoft.com/office/drawing/2014/main" id="{8FFD83A9-C7C2-E340-B7C3-56D2610F7150}"/>
              </a:ext>
            </a:extLst>
          </p:cNvPr>
          <p:cNvCxnSpPr>
            <a:cxnSpLocks/>
            <a:stCxn id="219" idx="6"/>
            <a:endCxn id="436" idx="2"/>
          </p:cNvCxnSpPr>
          <p:nvPr/>
        </p:nvCxnSpPr>
        <p:spPr>
          <a:xfrm flipV="1">
            <a:off x="7710531" y="1500574"/>
            <a:ext cx="972207" cy="681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線箭頭接點 464">
            <a:extLst>
              <a:ext uri="{FF2B5EF4-FFF2-40B4-BE49-F238E27FC236}">
                <a16:creationId xmlns:a16="http://schemas.microsoft.com/office/drawing/2014/main" id="{ECD9647D-27B4-4D47-9442-06C8E8853AE6}"/>
              </a:ext>
            </a:extLst>
          </p:cNvPr>
          <p:cNvCxnSpPr>
            <a:cxnSpLocks/>
            <a:stCxn id="218" idx="6"/>
            <a:endCxn id="438" idx="2"/>
          </p:cNvCxnSpPr>
          <p:nvPr/>
        </p:nvCxnSpPr>
        <p:spPr>
          <a:xfrm>
            <a:off x="7710531" y="1492368"/>
            <a:ext cx="972207" cy="26719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線箭頭接點 470">
            <a:extLst>
              <a:ext uri="{FF2B5EF4-FFF2-40B4-BE49-F238E27FC236}">
                <a16:creationId xmlns:a16="http://schemas.microsoft.com/office/drawing/2014/main" id="{11CA6E77-1E96-BE46-B836-35C5F4A7EBF4}"/>
              </a:ext>
            </a:extLst>
          </p:cNvPr>
          <p:cNvCxnSpPr>
            <a:cxnSpLocks/>
            <a:stCxn id="219" idx="6"/>
            <a:endCxn id="437" idx="2"/>
          </p:cNvCxnSpPr>
          <p:nvPr/>
        </p:nvCxnSpPr>
        <p:spPr>
          <a:xfrm flipV="1">
            <a:off x="7710531" y="2171208"/>
            <a:ext cx="974187" cy="113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線箭頭接點 473">
            <a:extLst>
              <a:ext uri="{FF2B5EF4-FFF2-40B4-BE49-F238E27FC236}">
                <a16:creationId xmlns:a16="http://schemas.microsoft.com/office/drawing/2014/main" id="{79A711D2-A326-7948-BE30-E178D234146E}"/>
              </a:ext>
            </a:extLst>
          </p:cNvPr>
          <p:cNvCxnSpPr>
            <a:cxnSpLocks/>
            <a:stCxn id="219" idx="6"/>
            <a:endCxn id="438" idx="2"/>
          </p:cNvCxnSpPr>
          <p:nvPr/>
        </p:nvCxnSpPr>
        <p:spPr>
          <a:xfrm>
            <a:off x="7710531" y="2182554"/>
            <a:ext cx="972207" cy="198172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線箭頭接點 478">
            <a:extLst>
              <a:ext uri="{FF2B5EF4-FFF2-40B4-BE49-F238E27FC236}">
                <a16:creationId xmlns:a16="http://schemas.microsoft.com/office/drawing/2014/main" id="{F69699C0-379E-B64A-BD99-E85D4CD0F72F}"/>
              </a:ext>
            </a:extLst>
          </p:cNvPr>
          <p:cNvCxnSpPr>
            <a:cxnSpLocks/>
            <a:stCxn id="219" idx="6"/>
            <a:endCxn id="439" idx="2"/>
          </p:cNvCxnSpPr>
          <p:nvPr/>
        </p:nvCxnSpPr>
        <p:spPr>
          <a:xfrm>
            <a:off x="7710531" y="2182554"/>
            <a:ext cx="972207" cy="2783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線箭頭接點 479">
            <a:extLst>
              <a:ext uri="{FF2B5EF4-FFF2-40B4-BE49-F238E27FC236}">
                <a16:creationId xmlns:a16="http://schemas.microsoft.com/office/drawing/2014/main" id="{A08623BB-CD01-BA4D-9906-F06BCC0FEDAD}"/>
              </a:ext>
            </a:extLst>
          </p:cNvPr>
          <p:cNvCxnSpPr>
            <a:cxnSpLocks/>
            <a:stCxn id="219" idx="6"/>
            <a:endCxn id="440" idx="2"/>
          </p:cNvCxnSpPr>
          <p:nvPr/>
        </p:nvCxnSpPr>
        <p:spPr>
          <a:xfrm>
            <a:off x="7710531" y="2182554"/>
            <a:ext cx="974187" cy="3471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線箭頭接點 484">
            <a:extLst>
              <a:ext uri="{FF2B5EF4-FFF2-40B4-BE49-F238E27FC236}">
                <a16:creationId xmlns:a16="http://schemas.microsoft.com/office/drawing/2014/main" id="{9D640345-51E8-9742-9DA1-2DA0494D97FB}"/>
              </a:ext>
            </a:extLst>
          </p:cNvPr>
          <p:cNvCxnSpPr>
            <a:cxnSpLocks/>
            <a:stCxn id="226" idx="6"/>
            <a:endCxn id="436" idx="2"/>
          </p:cNvCxnSpPr>
          <p:nvPr/>
        </p:nvCxnSpPr>
        <p:spPr>
          <a:xfrm flipV="1">
            <a:off x="7553622" y="1500574"/>
            <a:ext cx="1129116" cy="2098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線箭頭接點 489">
            <a:extLst>
              <a:ext uri="{FF2B5EF4-FFF2-40B4-BE49-F238E27FC236}">
                <a16:creationId xmlns:a16="http://schemas.microsoft.com/office/drawing/2014/main" id="{5AC25B89-75A5-AE46-BF3D-D14F738F078F}"/>
              </a:ext>
            </a:extLst>
          </p:cNvPr>
          <p:cNvCxnSpPr>
            <a:cxnSpLocks/>
            <a:stCxn id="226" idx="6"/>
            <a:endCxn id="437" idx="2"/>
          </p:cNvCxnSpPr>
          <p:nvPr/>
        </p:nvCxnSpPr>
        <p:spPr>
          <a:xfrm flipV="1">
            <a:off x="7553622" y="2171208"/>
            <a:ext cx="1131096" cy="14275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線箭頭接點 492">
            <a:extLst>
              <a:ext uri="{FF2B5EF4-FFF2-40B4-BE49-F238E27FC236}">
                <a16:creationId xmlns:a16="http://schemas.microsoft.com/office/drawing/2014/main" id="{1F6A8221-C845-AF4E-9086-727A840DF28E}"/>
              </a:ext>
            </a:extLst>
          </p:cNvPr>
          <p:cNvCxnSpPr>
            <a:cxnSpLocks/>
            <a:stCxn id="226" idx="6"/>
            <a:endCxn id="438" idx="2"/>
          </p:cNvCxnSpPr>
          <p:nvPr/>
        </p:nvCxnSpPr>
        <p:spPr>
          <a:xfrm>
            <a:off x="7553622" y="3598714"/>
            <a:ext cx="1129116" cy="5655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線箭頭接點 495">
            <a:extLst>
              <a:ext uri="{FF2B5EF4-FFF2-40B4-BE49-F238E27FC236}">
                <a16:creationId xmlns:a16="http://schemas.microsoft.com/office/drawing/2014/main" id="{7F71A603-4D41-E847-A81C-7A6B448CD6BF}"/>
              </a:ext>
            </a:extLst>
          </p:cNvPr>
          <p:cNvCxnSpPr>
            <a:cxnSpLocks/>
            <a:stCxn id="226" idx="6"/>
            <a:endCxn id="439" idx="2"/>
          </p:cNvCxnSpPr>
          <p:nvPr/>
        </p:nvCxnSpPr>
        <p:spPr>
          <a:xfrm>
            <a:off x="7553622" y="3598714"/>
            <a:ext cx="1129116" cy="13677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線箭頭接點 498">
            <a:extLst>
              <a:ext uri="{FF2B5EF4-FFF2-40B4-BE49-F238E27FC236}">
                <a16:creationId xmlns:a16="http://schemas.microsoft.com/office/drawing/2014/main" id="{DAE862F5-37FD-DC47-9449-912339204B75}"/>
              </a:ext>
            </a:extLst>
          </p:cNvPr>
          <p:cNvCxnSpPr>
            <a:cxnSpLocks/>
            <a:stCxn id="226" idx="6"/>
            <a:endCxn id="440" idx="2"/>
          </p:cNvCxnSpPr>
          <p:nvPr/>
        </p:nvCxnSpPr>
        <p:spPr>
          <a:xfrm>
            <a:off x="7553622" y="3598714"/>
            <a:ext cx="1131096" cy="20551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線箭頭接點 501">
            <a:extLst>
              <a:ext uri="{FF2B5EF4-FFF2-40B4-BE49-F238E27FC236}">
                <a16:creationId xmlns:a16="http://schemas.microsoft.com/office/drawing/2014/main" id="{D1E2C0A9-FC10-6148-B746-1650CEFD97DA}"/>
              </a:ext>
            </a:extLst>
          </p:cNvPr>
          <p:cNvCxnSpPr>
            <a:cxnSpLocks/>
            <a:stCxn id="220" idx="6"/>
            <a:endCxn id="436" idx="2"/>
          </p:cNvCxnSpPr>
          <p:nvPr/>
        </p:nvCxnSpPr>
        <p:spPr>
          <a:xfrm flipV="1">
            <a:off x="7710531" y="1500574"/>
            <a:ext cx="972207" cy="34704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線箭頭接點 504">
            <a:extLst>
              <a:ext uri="{FF2B5EF4-FFF2-40B4-BE49-F238E27FC236}">
                <a16:creationId xmlns:a16="http://schemas.microsoft.com/office/drawing/2014/main" id="{5F651723-5D14-224E-87D0-E767E77D6C26}"/>
              </a:ext>
            </a:extLst>
          </p:cNvPr>
          <p:cNvCxnSpPr>
            <a:cxnSpLocks/>
            <a:stCxn id="220" idx="6"/>
            <a:endCxn id="437" idx="2"/>
          </p:cNvCxnSpPr>
          <p:nvPr/>
        </p:nvCxnSpPr>
        <p:spPr>
          <a:xfrm flipV="1">
            <a:off x="7710531" y="2171208"/>
            <a:ext cx="974187" cy="279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線箭頭接點 507">
            <a:extLst>
              <a:ext uri="{FF2B5EF4-FFF2-40B4-BE49-F238E27FC236}">
                <a16:creationId xmlns:a16="http://schemas.microsoft.com/office/drawing/2014/main" id="{E9315B4B-F35A-1841-BDCF-70474807A315}"/>
              </a:ext>
            </a:extLst>
          </p:cNvPr>
          <p:cNvCxnSpPr>
            <a:cxnSpLocks/>
            <a:stCxn id="220" idx="6"/>
            <a:endCxn id="438" idx="2"/>
          </p:cNvCxnSpPr>
          <p:nvPr/>
        </p:nvCxnSpPr>
        <p:spPr>
          <a:xfrm flipV="1">
            <a:off x="7710531" y="4164275"/>
            <a:ext cx="972207" cy="806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線箭頭接點 510">
            <a:extLst>
              <a:ext uri="{FF2B5EF4-FFF2-40B4-BE49-F238E27FC236}">
                <a16:creationId xmlns:a16="http://schemas.microsoft.com/office/drawing/2014/main" id="{F98D4259-328B-9F49-BAA4-79F4EF81639B}"/>
              </a:ext>
            </a:extLst>
          </p:cNvPr>
          <p:cNvCxnSpPr>
            <a:cxnSpLocks/>
            <a:stCxn id="220" idx="6"/>
            <a:endCxn id="439" idx="2"/>
          </p:cNvCxnSpPr>
          <p:nvPr/>
        </p:nvCxnSpPr>
        <p:spPr>
          <a:xfrm flipV="1">
            <a:off x="7710531" y="4966460"/>
            <a:ext cx="972207" cy="459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線箭頭接點 513">
            <a:extLst>
              <a:ext uri="{FF2B5EF4-FFF2-40B4-BE49-F238E27FC236}">
                <a16:creationId xmlns:a16="http://schemas.microsoft.com/office/drawing/2014/main" id="{F572E6C6-9BD0-8C4B-A8BF-6613AF5F4012}"/>
              </a:ext>
            </a:extLst>
          </p:cNvPr>
          <p:cNvCxnSpPr>
            <a:cxnSpLocks/>
            <a:stCxn id="220" idx="6"/>
            <a:endCxn id="440" idx="2"/>
          </p:cNvCxnSpPr>
          <p:nvPr/>
        </p:nvCxnSpPr>
        <p:spPr>
          <a:xfrm>
            <a:off x="7710531" y="4971053"/>
            <a:ext cx="974187" cy="682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線箭頭接點 517">
            <a:extLst>
              <a:ext uri="{FF2B5EF4-FFF2-40B4-BE49-F238E27FC236}">
                <a16:creationId xmlns:a16="http://schemas.microsoft.com/office/drawing/2014/main" id="{7699DE36-8F95-EF42-BDB8-E635D0CB5335}"/>
              </a:ext>
            </a:extLst>
          </p:cNvPr>
          <p:cNvCxnSpPr>
            <a:cxnSpLocks/>
            <a:stCxn id="221" idx="6"/>
            <a:endCxn id="436" idx="2"/>
          </p:cNvCxnSpPr>
          <p:nvPr/>
        </p:nvCxnSpPr>
        <p:spPr>
          <a:xfrm flipV="1">
            <a:off x="7706731" y="1500574"/>
            <a:ext cx="976007" cy="415673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線箭頭接點 520">
            <a:extLst>
              <a:ext uri="{FF2B5EF4-FFF2-40B4-BE49-F238E27FC236}">
                <a16:creationId xmlns:a16="http://schemas.microsoft.com/office/drawing/2014/main" id="{5C31A253-EEAF-B14C-98C6-BC9BB53E7A08}"/>
              </a:ext>
            </a:extLst>
          </p:cNvPr>
          <p:cNvCxnSpPr>
            <a:cxnSpLocks/>
            <a:stCxn id="221" idx="6"/>
            <a:endCxn id="437" idx="2"/>
          </p:cNvCxnSpPr>
          <p:nvPr/>
        </p:nvCxnSpPr>
        <p:spPr>
          <a:xfrm flipV="1">
            <a:off x="7706731" y="2171208"/>
            <a:ext cx="977987" cy="34861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直線箭頭接點 523">
            <a:extLst>
              <a:ext uri="{FF2B5EF4-FFF2-40B4-BE49-F238E27FC236}">
                <a16:creationId xmlns:a16="http://schemas.microsoft.com/office/drawing/2014/main" id="{A3E5CCC0-808A-304C-BC2B-2B77C4A28E83}"/>
              </a:ext>
            </a:extLst>
          </p:cNvPr>
          <p:cNvCxnSpPr>
            <a:cxnSpLocks/>
            <a:stCxn id="221" idx="6"/>
            <a:endCxn id="438" idx="2"/>
          </p:cNvCxnSpPr>
          <p:nvPr/>
        </p:nvCxnSpPr>
        <p:spPr>
          <a:xfrm flipV="1">
            <a:off x="7706731" y="4164275"/>
            <a:ext cx="976007" cy="1493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直線箭頭接點 526">
            <a:extLst>
              <a:ext uri="{FF2B5EF4-FFF2-40B4-BE49-F238E27FC236}">
                <a16:creationId xmlns:a16="http://schemas.microsoft.com/office/drawing/2014/main" id="{A369BB39-F8A3-FB4B-9929-F051F8F1AFEC}"/>
              </a:ext>
            </a:extLst>
          </p:cNvPr>
          <p:cNvCxnSpPr>
            <a:cxnSpLocks/>
            <a:stCxn id="221" idx="6"/>
            <a:endCxn id="439" idx="2"/>
          </p:cNvCxnSpPr>
          <p:nvPr/>
        </p:nvCxnSpPr>
        <p:spPr>
          <a:xfrm flipV="1">
            <a:off x="7706731" y="4966460"/>
            <a:ext cx="976007" cy="690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矩形 530">
            <a:extLst>
              <a:ext uri="{FF2B5EF4-FFF2-40B4-BE49-F238E27FC236}">
                <a16:creationId xmlns:a16="http://schemas.microsoft.com/office/drawing/2014/main" id="{9E8FCEB3-ED07-C846-B6DD-8153A3DEA944}"/>
              </a:ext>
            </a:extLst>
          </p:cNvPr>
          <p:cNvSpPr/>
          <p:nvPr/>
        </p:nvSpPr>
        <p:spPr>
          <a:xfrm>
            <a:off x="9257670" y="1199980"/>
            <a:ext cx="2717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Assassin (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0.66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2" name="矩形 531">
            <a:extLst>
              <a:ext uri="{FF2B5EF4-FFF2-40B4-BE49-F238E27FC236}">
                <a16:creationId xmlns:a16="http://schemas.microsoft.com/office/drawing/2014/main" id="{0342FB10-2002-184F-9E51-D97E81DC8D1D}"/>
              </a:ext>
            </a:extLst>
          </p:cNvPr>
          <p:cNvSpPr/>
          <p:nvPr/>
        </p:nvSpPr>
        <p:spPr>
          <a:xfrm>
            <a:off x="9257670" y="1869011"/>
            <a:ext cx="209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Tank (0.11)</a:t>
            </a:r>
            <a:endParaRPr lang="zh-TW" altLang="en-US" sz="3200" dirty="0"/>
          </a:p>
        </p:txBody>
      </p:sp>
      <p:sp>
        <p:nvSpPr>
          <p:cNvPr id="533" name="矩形 532">
            <a:extLst>
              <a:ext uri="{FF2B5EF4-FFF2-40B4-BE49-F238E27FC236}">
                <a16:creationId xmlns:a16="http://schemas.microsoft.com/office/drawing/2014/main" id="{77383B57-B978-4743-AC06-09A7796BFEFC}"/>
              </a:ext>
            </a:extLst>
          </p:cNvPr>
          <p:cNvSpPr/>
          <p:nvPr/>
        </p:nvSpPr>
        <p:spPr>
          <a:xfrm>
            <a:off x="9257670" y="2805640"/>
            <a:ext cx="22140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(0.13)</a:t>
            </a:r>
            <a:endParaRPr lang="zh-TW" altLang="en-US" sz="3200" dirty="0"/>
          </a:p>
        </p:txBody>
      </p:sp>
      <p:sp>
        <p:nvSpPr>
          <p:cNvPr id="534" name="矩形 533">
            <a:extLst>
              <a:ext uri="{FF2B5EF4-FFF2-40B4-BE49-F238E27FC236}">
                <a16:creationId xmlns:a16="http://schemas.microsoft.com/office/drawing/2014/main" id="{9D95F2B7-54F9-E844-92F4-CF97A0E06773}"/>
              </a:ext>
            </a:extLst>
          </p:cNvPr>
          <p:cNvSpPr/>
          <p:nvPr/>
        </p:nvSpPr>
        <p:spPr>
          <a:xfrm>
            <a:off x="9257670" y="3847378"/>
            <a:ext cx="2576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(0.35)</a:t>
            </a:r>
            <a:endParaRPr lang="zh-TW" altLang="en-US" sz="3200" dirty="0"/>
          </a:p>
        </p:txBody>
      </p:sp>
      <p:sp>
        <p:nvSpPr>
          <p:cNvPr id="535" name="矩形 534">
            <a:extLst>
              <a:ext uri="{FF2B5EF4-FFF2-40B4-BE49-F238E27FC236}">
                <a16:creationId xmlns:a16="http://schemas.microsoft.com/office/drawing/2014/main" id="{8E1D41F4-5D20-7943-AE4C-45139871E4D4}"/>
              </a:ext>
            </a:extLst>
          </p:cNvPr>
          <p:cNvSpPr/>
          <p:nvPr/>
        </p:nvSpPr>
        <p:spPr>
          <a:xfrm>
            <a:off x="9257670" y="4670791"/>
            <a:ext cx="2462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Fighter (0.21)</a:t>
            </a:r>
            <a:endParaRPr lang="zh-TW" altLang="en-US" sz="3200" dirty="0"/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305001E4-32AE-C745-AE3D-2675C254CDDD}"/>
              </a:ext>
            </a:extLst>
          </p:cNvPr>
          <p:cNvSpPr/>
          <p:nvPr/>
        </p:nvSpPr>
        <p:spPr>
          <a:xfrm>
            <a:off x="9257670" y="5364060"/>
            <a:ext cx="3034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Marksman (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E26728F5-A515-4544-AE9B-173B262BAAA1}"/>
              </a:ext>
            </a:extLst>
          </p:cNvPr>
          <p:cNvSpPr txBox="1"/>
          <p:nvPr/>
        </p:nvSpPr>
        <p:spPr>
          <a:xfrm>
            <a:off x="8165503" y="6101155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E3B3F9-5941-4357-8770-94C0AC02B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323" b="89063"/>
          <a:stretch/>
        </p:blipFill>
        <p:spPr>
          <a:xfrm>
            <a:off x="1681057" y="1362050"/>
            <a:ext cx="1952949" cy="365671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45B5B5A9-4117-411E-B8D6-52E98B4AB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66" r="80447" b="44643"/>
          <a:stretch/>
        </p:blipFill>
        <p:spPr>
          <a:xfrm>
            <a:off x="1681057" y="2699937"/>
            <a:ext cx="1940656" cy="344032"/>
          </a:xfrm>
          <a:prstGeom prst="rect">
            <a:avLst/>
          </a:prstGeom>
        </p:spPr>
      </p:pic>
      <p:pic>
        <p:nvPicPr>
          <p:cNvPr id="153" name="圖片 152">
            <a:extLst>
              <a:ext uri="{FF2B5EF4-FFF2-40B4-BE49-F238E27FC236}">
                <a16:creationId xmlns:a16="http://schemas.microsoft.com/office/drawing/2014/main" id="{39C6F54D-1A8F-4EA0-B829-0B17F1159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71" r="74346" b="66612"/>
          <a:stretch/>
        </p:blipFill>
        <p:spPr>
          <a:xfrm>
            <a:off x="1684748" y="1989944"/>
            <a:ext cx="2546123" cy="358307"/>
          </a:xfrm>
          <a:prstGeom prst="rect">
            <a:avLst/>
          </a:prstGeom>
        </p:spPr>
      </p:pic>
      <p:pic>
        <p:nvPicPr>
          <p:cNvPr id="154" name="圖片 153">
            <a:extLst>
              <a:ext uri="{FF2B5EF4-FFF2-40B4-BE49-F238E27FC236}">
                <a16:creationId xmlns:a16="http://schemas.microsoft.com/office/drawing/2014/main" id="{BF9E7000-F1A1-4B90-BD26-AE507F978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88" t="22434" r="12400" b="66464"/>
          <a:stretch/>
        </p:blipFill>
        <p:spPr>
          <a:xfrm>
            <a:off x="1693225" y="5466190"/>
            <a:ext cx="2462543" cy="371192"/>
          </a:xfrm>
          <a:prstGeom prst="rect">
            <a:avLst/>
          </a:prstGeom>
        </p:spPr>
      </p:pic>
      <p:pic>
        <p:nvPicPr>
          <p:cNvPr id="155" name="圖片 154">
            <a:extLst>
              <a:ext uri="{FF2B5EF4-FFF2-40B4-BE49-F238E27FC236}">
                <a16:creationId xmlns:a16="http://schemas.microsoft.com/office/drawing/2014/main" id="{4FD6C7A1-BDC6-42C2-84C6-CDEE3ED46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48" r="75883" b="22262"/>
          <a:stretch/>
        </p:blipFill>
        <p:spPr>
          <a:xfrm>
            <a:off x="1674727" y="3406028"/>
            <a:ext cx="2393597" cy="344031"/>
          </a:xfrm>
          <a:prstGeom prst="rect">
            <a:avLst/>
          </a:prstGeom>
        </p:spPr>
      </p:pic>
      <p:pic>
        <p:nvPicPr>
          <p:cNvPr id="156" name="圖片 155">
            <a:extLst>
              <a:ext uri="{FF2B5EF4-FFF2-40B4-BE49-F238E27FC236}">
                <a16:creationId xmlns:a16="http://schemas.microsoft.com/office/drawing/2014/main" id="{DCA7ACB5-C1B1-4FBB-A778-07AC67EE9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22" r="75064" b="346"/>
          <a:stretch/>
        </p:blipFill>
        <p:spPr>
          <a:xfrm>
            <a:off x="1680900" y="4106438"/>
            <a:ext cx="2474868" cy="362139"/>
          </a:xfrm>
          <a:prstGeom prst="rect">
            <a:avLst/>
          </a:prstGeom>
        </p:spPr>
      </p:pic>
      <p:pic>
        <p:nvPicPr>
          <p:cNvPr id="157" name="圖片 156">
            <a:extLst>
              <a:ext uri="{FF2B5EF4-FFF2-40B4-BE49-F238E27FC236}">
                <a16:creationId xmlns:a16="http://schemas.microsoft.com/office/drawing/2014/main" id="{9F75B6AC-528A-4BF8-AC9C-B07CE91A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48" r="13983" b="88872"/>
          <a:stretch/>
        </p:blipFill>
        <p:spPr>
          <a:xfrm>
            <a:off x="1689216" y="4759598"/>
            <a:ext cx="2299581" cy="372033"/>
          </a:xfrm>
          <a:prstGeom prst="rect">
            <a:avLst/>
          </a:prstGeom>
        </p:spPr>
      </p:pic>
      <p:pic>
        <p:nvPicPr>
          <p:cNvPr id="721" name="圖片 720">
            <a:extLst>
              <a:ext uri="{FF2B5EF4-FFF2-40B4-BE49-F238E27FC236}">
                <a16:creationId xmlns:a16="http://schemas.microsoft.com/office/drawing/2014/main" id="{7AD303D2-E8FF-4D29-ACB4-D19D48902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04" y="3065996"/>
            <a:ext cx="1371600" cy="1390650"/>
          </a:xfrm>
          <a:prstGeom prst="rect">
            <a:avLst/>
          </a:prstGeom>
        </p:spPr>
      </p:pic>
      <p:sp>
        <p:nvSpPr>
          <p:cNvPr id="842" name="矩形 841">
            <a:extLst>
              <a:ext uri="{FF2B5EF4-FFF2-40B4-BE49-F238E27FC236}">
                <a16:creationId xmlns:a16="http://schemas.microsoft.com/office/drawing/2014/main" id="{06E8A736-69D6-4195-A870-6A1FF46F363A}"/>
              </a:ext>
            </a:extLst>
          </p:cNvPr>
          <p:cNvSpPr/>
          <p:nvPr/>
        </p:nvSpPr>
        <p:spPr>
          <a:xfrm flipV="1">
            <a:off x="8604848" y="1167212"/>
            <a:ext cx="687202" cy="48737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4095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圖片 118">
            <a:extLst>
              <a:ext uri="{FF2B5EF4-FFF2-40B4-BE49-F238E27FC236}">
                <a16:creationId xmlns:a16="http://schemas.microsoft.com/office/drawing/2014/main" id="{92F3AD56-9919-4376-86D1-D7F788EDD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40" r="46761" b="9189"/>
          <a:stretch/>
        </p:blipFill>
        <p:spPr>
          <a:xfrm>
            <a:off x="6195588" y="1432482"/>
            <a:ext cx="2934311" cy="23215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Multilabel Classification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23F103-483E-A244-898A-2FC596F358C0}"/>
              </a:ext>
            </a:extLst>
          </p:cNvPr>
          <p:cNvSpPr/>
          <p:nvPr/>
        </p:nvSpPr>
        <p:spPr>
          <a:xfrm>
            <a:off x="117231" y="543796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 (Sigmoid)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right answer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Non-exclusive outputs</a:t>
            </a: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CDE641EA-4C14-9049-ADD8-7C509493A13B}"/>
              </a:ext>
            </a:extLst>
          </p:cNvPr>
          <p:cNvSpPr/>
          <p:nvPr/>
        </p:nvSpPr>
        <p:spPr>
          <a:xfrm flipV="1">
            <a:off x="3075690" y="1406351"/>
            <a:ext cx="902595" cy="3959371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7201EA8D-2E60-6148-A5B0-5DF2B556B268}"/>
              </a:ext>
            </a:extLst>
          </p:cNvPr>
          <p:cNvSpPr/>
          <p:nvPr/>
        </p:nvSpPr>
        <p:spPr>
          <a:xfrm flipV="1">
            <a:off x="4578609" y="1406352"/>
            <a:ext cx="867062" cy="3952384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F65D9473-7075-754C-9190-FB2625F4EA65}"/>
              </a:ext>
            </a:extLst>
          </p:cNvPr>
          <p:cNvSpPr/>
          <p:nvPr/>
        </p:nvSpPr>
        <p:spPr>
          <a:xfrm>
            <a:off x="150033" y="1446315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6A72327B-41D8-0A4F-B2EA-2DEC9D0F86DD}"/>
              </a:ext>
            </a:extLst>
          </p:cNvPr>
          <p:cNvSpPr/>
          <p:nvPr/>
        </p:nvSpPr>
        <p:spPr>
          <a:xfrm>
            <a:off x="125345" y="465416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6D27C584-DBFF-1247-B2F4-87BB08CBFE65}"/>
              </a:ext>
            </a:extLst>
          </p:cNvPr>
          <p:cNvSpPr/>
          <p:nvPr/>
        </p:nvSpPr>
        <p:spPr>
          <a:xfrm>
            <a:off x="1190746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4C314B76-4391-0B42-BB1B-7FFCB21535C9}"/>
                  </a:ext>
                </a:extLst>
              </p:cNvPr>
              <p:cNvSpPr/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4C314B76-4391-0B42-BB1B-7FFCB2153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橢圓 174">
            <a:extLst>
              <a:ext uri="{FF2B5EF4-FFF2-40B4-BE49-F238E27FC236}">
                <a16:creationId xmlns:a16="http://schemas.microsoft.com/office/drawing/2014/main" id="{B2502E9A-6D98-F74F-AAB4-7D5AA92FAA67}"/>
              </a:ext>
            </a:extLst>
          </p:cNvPr>
          <p:cNvSpPr/>
          <p:nvPr/>
        </p:nvSpPr>
        <p:spPr>
          <a:xfrm>
            <a:off x="2085075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橢圓 176">
            <a:extLst>
              <a:ext uri="{FF2B5EF4-FFF2-40B4-BE49-F238E27FC236}">
                <a16:creationId xmlns:a16="http://schemas.microsoft.com/office/drawing/2014/main" id="{5EE15191-83CC-F449-BF10-A8A35FC6C692}"/>
              </a:ext>
            </a:extLst>
          </p:cNvPr>
          <p:cNvSpPr/>
          <p:nvPr/>
        </p:nvSpPr>
        <p:spPr>
          <a:xfrm>
            <a:off x="2060387" y="4653869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D5D7A9FC-42E2-A243-9B6E-FCF5ECB99301}"/>
              </a:ext>
            </a:extLst>
          </p:cNvPr>
          <p:cNvSpPr txBox="1"/>
          <p:nvPr/>
        </p:nvSpPr>
        <p:spPr>
          <a:xfrm>
            <a:off x="-21830" y="833393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92630684-67C4-7D44-935A-907BB9C0BD7C}"/>
              </a:ext>
            </a:extLst>
          </p:cNvPr>
          <p:cNvSpPr txBox="1"/>
          <p:nvPr/>
        </p:nvSpPr>
        <p:spPr>
          <a:xfrm>
            <a:off x="3924864" y="82476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E54858-5C73-604C-B963-E7E1AE73BB45}"/>
                  </a:ext>
                </a:extLst>
              </p:cNvPr>
              <p:cNvSpPr txBox="1"/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E54858-5C73-604C-B963-E7E1AE73B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blipFill>
                <a:blip r:embed="rId5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B8F1EC43-2CFA-124A-A1FE-CD6511289FE3}"/>
                  </a:ext>
                </a:extLst>
              </p:cNvPr>
              <p:cNvSpPr txBox="1"/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B8F1EC43-2CFA-124A-A1FE-CD6511289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blipFill>
                <a:blip r:embed="rId6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直線箭頭接點 182">
            <a:extLst>
              <a:ext uri="{FF2B5EF4-FFF2-40B4-BE49-F238E27FC236}">
                <a16:creationId xmlns:a16="http://schemas.microsoft.com/office/drawing/2014/main" id="{719CAC7D-162B-F444-A9D3-04C303720B33}"/>
              </a:ext>
            </a:extLst>
          </p:cNvPr>
          <p:cNvCxnSpPr>
            <a:cxnSpLocks/>
          </p:cNvCxnSpPr>
          <p:nvPr/>
        </p:nvCxnSpPr>
        <p:spPr>
          <a:xfrm>
            <a:off x="5445670" y="1785465"/>
            <a:ext cx="44970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箭頭接點 186">
            <a:extLst>
              <a:ext uri="{FF2B5EF4-FFF2-40B4-BE49-F238E27FC236}">
                <a16:creationId xmlns:a16="http://schemas.microsoft.com/office/drawing/2014/main" id="{2EC5C598-0614-4E45-822E-41E2ED54B1AF}"/>
              </a:ext>
            </a:extLst>
          </p:cNvPr>
          <p:cNvCxnSpPr>
            <a:cxnSpLocks/>
            <a:stCxn id="167" idx="6"/>
            <a:endCxn id="170" idx="2"/>
          </p:cNvCxnSpPr>
          <p:nvPr/>
        </p:nvCxnSpPr>
        <p:spPr>
          <a:xfrm flipV="1">
            <a:off x="787066" y="1783639"/>
            <a:ext cx="403681" cy="2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箭頭接點 187">
            <a:extLst>
              <a:ext uri="{FF2B5EF4-FFF2-40B4-BE49-F238E27FC236}">
                <a16:creationId xmlns:a16="http://schemas.microsoft.com/office/drawing/2014/main" id="{D5E3AA87-9EDA-8E4E-A6FF-FEB61A54B973}"/>
              </a:ext>
            </a:extLst>
          </p:cNvPr>
          <p:cNvCxnSpPr>
            <a:cxnSpLocks/>
            <a:stCxn id="167" idx="6"/>
            <a:endCxn id="113" idx="2"/>
          </p:cNvCxnSpPr>
          <p:nvPr/>
        </p:nvCxnSpPr>
        <p:spPr>
          <a:xfrm>
            <a:off x="787066" y="1783938"/>
            <a:ext cx="609533" cy="15991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直線箭頭接點 188">
            <a:extLst>
              <a:ext uri="{FF2B5EF4-FFF2-40B4-BE49-F238E27FC236}">
                <a16:creationId xmlns:a16="http://schemas.microsoft.com/office/drawing/2014/main" id="{D9D8F336-97AE-8E42-8CCB-A68B0D0B674A}"/>
              </a:ext>
            </a:extLst>
          </p:cNvPr>
          <p:cNvCxnSpPr>
            <a:cxnSpLocks/>
            <a:stCxn id="167" idx="6"/>
            <a:endCxn id="172" idx="2"/>
          </p:cNvCxnSpPr>
          <p:nvPr/>
        </p:nvCxnSpPr>
        <p:spPr>
          <a:xfrm>
            <a:off x="787066" y="1783938"/>
            <a:ext cx="378994" cy="320755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線箭頭接點 189">
            <a:extLst>
              <a:ext uri="{FF2B5EF4-FFF2-40B4-BE49-F238E27FC236}">
                <a16:creationId xmlns:a16="http://schemas.microsoft.com/office/drawing/2014/main" id="{7FBD4F8A-AAFB-274A-9C3E-3AB2CBA792EE}"/>
              </a:ext>
            </a:extLst>
          </p:cNvPr>
          <p:cNvCxnSpPr>
            <a:cxnSpLocks/>
            <a:stCxn id="110" idx="6"/>
            <a:endCxn id="172" idx="2"/>
          </p:cNvCxnSpPr>
          <p:nvPr/>
        </p:nvCxnSpPr>
        <p:spPr>
          <a:xfrm>
            <a:off x="522961" y="3383077"/>
            <a:ext cx="643099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線箭頭接點 190">
            <a:extLst>
              <a:ext uri="{FF2B5EF4-FFF2-40B4-BE49-F238E27FC236}">
                <a16:creationId xmlns:a16="http://schemas.microsoft.com/office/drawing/2014/main" id="{5253360E-37FF-1E4A-A260-1EDBBDA4EBBB}"/>
              </a:ext>
            </a:extLst>
          </p:cNvPr>
          <p:cNvCxnSpPr>
            <a:cxnSpLocks/>
            <a:stCxn id="110" idx="5"/>
            <a:endCxn id="170" idx="2"/>
          </p:cNvCxnSpPr>
          <p:nvPr/>
        </p:nvCxnSpPr>
        <p:spPr>
          <a:xfrm flipV="1">
            <a:off x="500225" y="1783640"/>
            <a:ext cx="690521" cy="1654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線箭頭接點 191">
            <a:extLst>
              <a:ext uri="{FF2B5EF4-FFF2-40B4-BE49-F238E27FC236}">
                <a16:creationId xmlns:a16="http://schemas.microsoft.com/office/drawing/2014/main" id="{EBF07F82-8229-6E4A-AE46-3FE3036C8052}"/>
              </a:ext>
            </a:extLst>
          </p:cNvPr>
          <p:cNvCxnSpPr>
            <a:cxnSpLocks/>
            <a:stCxn id="110" idx="6"/>
            <a:endCxn id="113" idx="2"/>
          </p:cNvCxnSpPr>
          <p:nvPr/>
        </p:nvCxnSpPr>
        <p:spPr>
          <a:xfrm>
            <a:off x="522961" y="3383077"/>
            <a:ext cx="87363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直線箭頭接點 192">
            <a:extLst>
              <a:ext uri="{FF2B5EF4-FFF2-40B4-BE49-F238E27FC236}">
                <a16:creationId xmlns:a16="http://schemas.microsoft.com/office/drawing/2014/main" id="{3D54EE80-9370-4E48-A546-0A2D6A352914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 flipV="1">
            <a:off x="762378" y="1783640"/>
            <a:ext cx="428368" cy="32081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線箭頭接點 193">
            <a:extLst>
              <a:ext uri="{FF2B5EF4-FFF2-40B4-BE49-F238E27FC236}">
                <a16:creationId xmlns:a16="http://schemas.microsoft.com/office/drawing/2014/main" id="{5F2FB758-51E5-0542-AB3B-D90070104D85}"/>
              </a:ext>
            </a:extLst>
          </p:cNvPr>
          <p:cNvCxnSpPr>
            <a:cxnSpLocks/>
            <a:stCxn id="169" idx="6"/>
            <a:endCxn id="113" idx="2"/>
          </p:cNvCxnSpPr>
          <p:nvPr/>
        </p:nvCxnSpPr>
        <p:spPr>
          <a:xfrm flipV="1">
            <a:off x="762378" y="3383077"/>
            <a:ext cx="634221" cy="16087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直線箭頭接點 194">
            <a:extLst>
              <a:ext uri="{FF2B5EF4-FFF2-40B4-BE49-F238E27FC236}">
                <a16:creationId xmlns:a16="http://schemas.microsoft.com/office/drawing/2014/main" id="{9BC90ECF-DDBC-8046-A967-438BF1B55F2B}"/>
              </a:ext>
            </a:extLst>
          </p:cNvPr>
          <p:cNvCxnSpPr>
            <a:cxnSpLocks/>
            <a:stCxn id="169" idx="6"/>
            <a:endCxn id="172" idx="2"/>
          </p:cNvCxnSpPr>
          <p:nvPr/>
        </p:nvCxnSpPr>
        <p:spPr>
          <a:xfrm flipV="1">
            <a:off x="762378" y="4991492"/>
            <a:ext cx="403682" cy="3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線箭頭接點 195">
            <a:extLst>
              <a:ext uri="{FF2B5EF4-FFF2-40B4-BE49-F238E27FC236}">
                <a16:creationId xmlns:a16="http://schemas.microsoft.com/office/drawing/2014/main" id="{CF68CB3B-EA3B-7F40-AB70-0D6163E5D3A9}"/>
              </a:ext>
            </a:extLst>
          </p:cNvPr>
          <p:cNvCxnSpPr>
            <a:cxnSpLocks/>
            <a:stCxn id="170" idx="6"/>
            <a:endCxn id="175" idx="2"/>
          </p:cNvCxnSpPr>
          <p:nvPr/>
        </p:nvCxnSpPr>
        <p:spPr>
          <a:xfrm>
            <a:off x="1827779" y="1783639"/>
            <a:ext cx="2572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線箭頭接點 196">
            <a:extLst>
              <a:ext uri="{FF2B5EF4-FFF2-40B4-BE49-F238E27FC236}">
                <a16:creationId xmlns:a16="http://schemas.microsoft.com/office/drawing/2014/main" id="{CDADDD36-0E52-DC45-904B-D1BCB28C8812}"/>
              </a:ext>
            </a:extLst>
          </p:cNvPr>
          <p:cNvCxnSpPr>
            <a:cxnSpLocks/>
            <a:stCxn id="170" idx="6"/>
            <a:endCxn id="116" idx="2"/>
          </p:cNvCxnSpPr>
          <p:nvPr/>
        </p:nvCxnSpPr>
        <p:spPr>
          <a:xfrm>
            <a:off x="1827779" y="1783640"/>
            <a:ext cx="457532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線箭頭接點 197">
            <a:extLst>
              <a:ext uri="{FF2B5EF4-FFF2-40B4-BE49-F238E27FC236}">
                <a16:creationId xmlns:a16="http://schemas.microsoft.com/office/drawing/2014/main" id="{924F012D-2DF4-5347-A3B3-1D6F82F0CA06}"/>
              </a:ext>
            </a:extLst>
          </p:cNvPr>
          <p:cNvCxnSpPr>
            <a:cxnSpLocks/>
            <a:stCxn id="170" idx="6"/>
            <a:endCxn id="177" idx="2"/>
          </p:cNvCxnSpPr>
          <p:nvPr/>
        </p:nvCxnSpPr>
        <p:spPr>
          <a:xfrm>
            <a:off x="1827779" y="1783640"/>
            <a:ext cx="232608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直線箭頭接點 198">
            <a:extLst>
              <a:ext uri="{FF2B5EF4-FFF2-40B4-BE49-F238E27FC236}">
                <a16:creationId xmlns:a16="http://schemas.microsoft.com/office/drawing/2014/main" id="{F59BA706-652C-8441-BC46-634020A413B7}"/>
              </a:ext>
            </a:extLst>
          </p:cNvPr>
          <p:cNvCxnSpPr>
            <a:cxnSpLocks/>
            <a:stCxn id="113" idx="6"/>
            <a:endCxn id="175" idx="2"/>
          </p:cNvCxnSpPr>
          <p:nvPr/>
        </p:nvCxnSpPr>
        <p:spPr>
          <a:xfrm flipV="1">
            <a:off x="1551850" y="1783640"/>
            <a:ext cx="533225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直線箭頭接點 200">
            <a:extLst>
              <a:ext uri="{FF2B5EF4-FFF2-40B4-BE49-F238E27FC236}">
                <a16:creationId xmlns:a16="http://schemas.microsoft.com/office/drawing/2014/main" id="{5FDE48BC-9A5E-404E-B57B-85BACA6FEE25}"/>
              </a:ext>
            </a:extLst>
          </p:cNvPr>
          <p:cNvCxnSpPr>
            <a:cxnSpLocks/>
            <a:stCxn id="113" idx="6"/>
            <a:endCxn id="177" idx="2"/>
          </p:cNvCxnSpPr>
          <p:nvPr/>
        </p:nvCxnSpPr>
        <p:spPr>
          <a:xfrm>
            <a:off x="1551850" y="3383077"/>
            <a:ext cx="508537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線箭頭接點 201">
            <a:extLst>
              <a:ext uri="{FF2B5EF4-FFF2-40B4-BE49-F238E27FC236}">
                <a16:creationId xmlns:a16="http://schemas.microsoft.com/office/drawing/2014/main" id="{616AED73-2B11-764B-92B1-EA09E91A5C69}"/>
              </a:ext>
            </a:extLst>
          </p:cNvPr>
          <p:cNvCxnSpPr>
            <a:cxnSpLocks/>
            <a:stCxn id="172" idx="6"/>
            <a:endCxn id="177" idx="2"/>
          </p:cNvCxnSpPr>
          <p:nvPr/>
        </p:nvCxnSpPr>
        <p:spPr>
          <a:xfrm>
            <a:off x="1803093" y="4991492"/>
            <a:ext cx="2572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線箭頭接點 202">
            <a:extLst>
              <a:ext uri="{FF2B5EF4-FFF2-40B4-BE49-F238E27FC236}">
                <a16:creationId xmlns:a16="http://schemas.microsoft.com/office/drawing/2014/main" id="{7EF67921-7D1D-9343-88E7-AD89AD9324F5}"/>
              </a:ext>
            </a:extLst>
          </p:cNvPr>
          <p:cNvCxnSpPr>
            <a:cxnSpLocks/>
            <a:stCxn id="172" idx="6"/>
            <a:endCxn id="116" idx="2"/>
          </p:cNvCxnSpPr>
          <p:nvPr/>
        </p:nvCxnSpPr>
        <p:spPr>
          <a:xfrm flipV="1">
            <a:off x="1803093" y="3383077"/>
            <a:ext cx="482218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直線箭頭接點 203">
            <a:extLst>
              <a:ext uri="{FF2B5EF4-FFF2-40B4-BE49-F238E27FC236}">
                <a16:creationId xmlns:a16="http://schemas.microsoft.com/office/drawing/2014/main" id="{B66EDD04-7B40-3349-AF75-49D8F0969A02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>
          <a:xfrm flipV="1">
            <a:off x="1803093" y="1783640"/>
            <a:ext cx="281982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線箭頭接點 204">
            <a:extLst>
              <a:ext uri="{FF2B5EF4-FFF2-40B4-BE49-F238E27FC236}">
                <a16:creationId xmlns:a16="http://schemas.microsoft.com/office/drawing/2014/main" id="{45E58F9C-254C-8E47-8092-0739B9879823}"/>
              </a:ext>
            </a:extLst>
          </p:cNvPr>
          <p:cNvCxnSpPr>
            <a:cxnSpLocks/>
            <a:stCxn id="175" idx="6"/>
          </p:cNvCxnSpPr>
          <p:nvPr/>
        </p:nvCxnSpPr>
        <p:spPr>
          <a:xfrm>
            <a:off x="2722108" y="1783639"/>
            <a:ext cx="492193" cy="365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線箭頭接點 205">
            <a:extLst>
              <a:ext uri="{FF2B5EF4-FFF2-40B4-BE49-F238E27FC236}">
                <a16:creationId xmlns:a16="http://schemas.microsoft.com/office/drawing/2014/main" id="{18A69DC9-B99C-6E4D-8166-30B865D1C2FF}"/>
              </a:ext>
            </a:extLst>
          </p:cNvPr>
          <p:cNvCxnSpPr>
            <a:cxnSpLocks/>
            <a:stCxn id="175" idx="6"/>
          </p:cNvCxnSpPr>
          <p:nvPr/>
        </p:nvCxnSpPr>
        <p:spPr>
          <a:xfrm>
            <a:off x="2722108" y="1783639"/>
            <a:ext cx="503044" cy="107398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線箭頭接點 206">
            <a:extLst>
              <a:ext uri="{FF2B5EF4-FFF2-40B4-BE49-F238E27FC236}">
                <a16:creationId xmlns:a16="http://schemas.microsoft.com/office/drawing/2014/main" id="{A042E245-53B7-B940-BA4B-D1D2BD46B86A}"/>
              </a:ext>
            </a:extLst>
          </p:cNvPr>
          <p:cNvCxnSpPr>
            <a:cxnSpLocks/>
            <a:stCxn id="175" idx="6"/>
          </p:cNvCxnSpPr>
          <p:nvPr/>
        </p:nvCxnSpPr>
        <p:spPr>
          <a:xfrm>
            <a:off x="2722108" y="1783639"/>
            <a:ext cx="492193" cy="21517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線箭頭接點 207">
            <a:extLst>
              <a:ext uri="{FF2B5EF4-FFF2-40B4-BE49-F238E27FC236}">
                <a16:creationId xmlns:a16="http://schemas.microsoft.com/office/drawing/2014/main" id="{DFE465D1-AB60-1C41-A015-5E3D7747629D}"/>
              </a:ext>
            </a:extLst>
          </p:cNvPr>
          <p:cNvCxnSpPr>
            <a:cxnSpLocks/>
            <a:stCxn id="116" idx="6"/>
          </p:cNvCxnSpPr>
          <p:nvPr/>
        </p:nvCxnSpPr>
        <p:spPr>
          <a:xfrm flipV="1">
            <a:off x="2440562" y="1787291"/>
            <a:ext cx="773738" cy="15957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線箭頭接點 208">
            <a:extLst>
              <a:ext uri="{FF2B5EF4-FFF2-40B4-BE49-F238E27FC236}">
                <a16:creationId xmlns:a16="http://schemas.microsoft.com/office/drawing/2014/main" id="{20A4F761-758F-4E4D-9C25-6845868578F6}"/>
              </a:ext>
            </a:extLst>
          </p:cNvPr>
          <p:cNvCxnSpPr>
            <a:cxnSpLocks/>
            <a:stCxn id="116" idx="6"/>
          </p:cNvCxnSpPr>
          <p:nvPr/>
        </p:nvCxnSpPr>
        <p:spPr>
          <a:xfrm flipV="1">
            <a:off x="2440562" y="2857627"/>
            <a:ext cx="784589" cy="5254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線箭頭接點 209">
            <a:extLst>
              <a:ext uri="{FF2B5EF4-FFF2-40B4-BE49-F238E27FC236}">
                <a16:creationId xmlns:a16="http://schemas.microsoft.com/office/drawing/2014/main" id="{3155C27D-B5AF-1846-BED0-685DDCD76EE3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2440562" y="3383077"/>
            <a:ext cx="759030" cy="161314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線箭頭接點 210">
            <a:extLst>
              <a:ext uri="{FF2B5EF4-FFF2-40B4-BE49-F238E27FC236}">
                <a16:creationId xmlns:a16="http://schemas.microsoft.com/office/drawing/2014/main" id="{7B5D96F1-CD02-C946-AD7B-4194C3403DC0}"/>
              </a:ext>
            </a:extLst>
          </p:cNvPr>
          <p:cNvCxnSpPr>
            <a:cxnSpLocks/>
            <a:stCxn id="177" idx="6"/>
          </p:cNvCxnSpPr>
          <p:nvPr/>
        </p:nvCxnSpPr>
        <p:spPr>
          <a:xfrm>
            <a:off x="2697420" y="4991491"/>
            <a:ext cx="516880" cy="47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線箭頭接點 211">
            <a:extLst>
              <a:ext uri="{FF2B5EF4-FFF2-40B4-BE49-F238E27FC236}">
                <a16:creationId xmlns:a16="http://schemas.microsoft.com/office/drawing/2014/main" id="{679ACE9A-FA8D-0A45-837C-9A41A187A9C1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2697420" y="3918420"/>
            <a:ext cx="527731" cy="107307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線箭頭接點 212">
            <a:extLst>
              <a:ext uri="{FF2B5EF4-FFF2-40B4-BE49-F238E27FC236}">
                <a16:creationId xmlns:a16="http://schemas.microsoft.com/office/drawing/2014/main" id="{74438517-6270-C34F-92E1-940BB665EC67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2697420" y="2848084"/>
            <a:ext cx="516880" cy="214340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線箭頭接點 213">
            <a:extLst>
              <a:ext uri="{FF2B5EF4-FFF2-40B4-BE49-F238E27FC236}">
                <a16:creationId xmlns:a16="http://schemas.microsoft.com/office/drawing/2014/main" id="{D56A7EB5-4B22-4747-84CA-4AB53934B6D2}"/>
              </a:ext>
            </a:extLst>
          </p:cNvPr>
          <p:cNvCxnSpPr>
            <a:cxnSpLocks/>
          </p:cNvCxnSpPr>
          <p:nvPr/>
        </p:nvCxnSpPr>
        <p:spPr>
          <a:xfrm flipV="1">
            <a:off x="4035587" y="1783639"/>
            <a:ext cx="656945" cy="365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線箭頭接點 214">
            <a:extLst>
              <a:ext uri="{FF2B5EF4-FFF2-40B4-BE49-F238E27FC236}">
                <a16:creationId xmlns:a16="http://schemas.microsoft.com/office/drawing/2014/main" id="{F188767C-25F2-974C-8B39-72F49B947A6C}"/>
              </a:ext>
            </a:extLst>
          </p:cNvPr>
          <p:cNvCxnSpPr>
            <a:cxnSpLocks/>
          </p:cNvCxnSpPr>
          <p:nvPr/>
        </p:nvCxnSpPr>
        <p:spPr>
          <a:xfrm flipV="1">
            <a:off x="4046438" y="2857170"/>
            <a:ext cx="646099" cy="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直線箭頭接點 215">
            <a:extLst>
              <a:ext uri="{FF2B5EF4-FFF2-40B4-BE49-F238E27FC236}">
                <a16:creationId xmlns:a16="http://schemas.microsoft.com/office/drawing/2014/main" id="{FB048F97-C31C-F140-A9AC-8089152711AB}"/>
              </a:ext>
            </a:extLst>
          </p:cNvPr>
          <p:cNvCxnSpPr>
            <a:cxnSpLocks/>
          </p:cNvCxnSpPr>
          <p:nvPr/>
        </p:nvCxnSpPr>
        <p:spPr>
          <a:xfrm flipV="1">
            <a:off x="4035587" y="3930697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直線箭頭接點 216">
            <a:extLst>
              <a:ext uri="{FF2B5EF4-FFF2-40B4-BE49-F238E27FC236}">
                <a16:creationId xmlns:a16="http://schemas.microsoft.com/office/drawing/2014/main" id="{B6FD6DD9-3353-EB40-9671-3804CFADB61F}"/>
              </a:ext>
            </a:extLst>
          </p:cNvPr>
          <p:cNvCxnSpPr>
            <a:cxnSpLocks/>
          </p:cNvCxnSpPr>
          <p:nvPr/>
        </p:nvCxnSpPr>
        <p:spPr>
          <a:xfrm>
            <a:off x="5445671" y="2892456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箭頭接點 217">
            <a:extLst>
              <a:ext uri="{FF2B5EF4-FFF2-40B4-BE49-F238E27FC236}">
                <a16:creationId xmlns:a16="http://schemas.microsoft.com/office/drawing/2014/main" id="{9A5EF846-23C5-F04D-8E0A-3E49E59F15A6}"/>
              </a:ext>
            </a:extLst>
          </p:cNvPr>
          <p:cNvCxnSpPr>
            <a:cxnSpLocks/>
          </p:cNvCxnSpPr>
          <p:nvPr/>
        </p:nvCxnSpPr>
        <p:spPr>
          <a:xfrm>
            <a:off x="5445671" y="3933061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矩形 224">
            <a:extLst>
              <a:ext uri="{FF2B5EF4-FFF2-40B4-BE49-F238E27FC236}">
                <a16:creationId xmlns:a16="http://schemas.microsoft.com/office/drawing/2014/main" id="{AA33B35E-5E0C-F84A-883F-929F44595683}"/>
              </a:ext>
            </a:extLst>
          </p:cNvPr>
          <p:cNvSpPr/>
          <p:nvPr/>
        </p:nvSpPr>
        <p:spPr>
          <a:xfrm flipV="1">
            <a:off x="2930030" y="1278368"/>
            <a:ext cx="2643138" cy="416186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8" name="文字方塊 257">
            <a:extLst>
              <a:ext uri="{FF2B5EF4-FFF2-40B4-BE49-F238E27FC236}">
                <a16:creationId xmlns:a16="http://schemas.microsoft.com/office/drawing/2014/main" id="{0019D691-24EF-3D46-8A73-59832141B757}"/>
              </a:ext>
            </a:extLst>
          </p:cNvPr>
          <p:cNvSpPr txBox="1"/>
          <p:nvPr/>
        </p:nvSpPr>
        <p:spPr>
          <a:xfrm>
            <a:off x="6604695" y="4867749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[-0.5, 1.2, -0.1, 2.4]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文字方塊 258">
                <a:extLst>
                  <a:ext uri="{FF2B5EF4-FFF2-40B4-BE49-F238E27FC236}">
                    <a16:creationId xmlns:a16="http://schemas.microsoft.com/office/drawing/2014/main" id="{0DA416A4-36AE-6341-A066-5F8738841DD8}"/>
                  </a:ext>
                </a:extLst>
              </p:cNvPr>
              <p:cNvSpPr txBox="1"/>
              <p:nvPr/>
            </p:nvSpPr>
            <p:spPr>
              <a:xfrm>
                <a:off x="6254214" y="6218496"/>
                <a:ext cx="6000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</m:oMath>
                </a14:m>
                <a:r>
                  <a:rPr kumimoji="1" lang="en-US" altLang="zh-TW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</m:oMath>
                </a14:m>
                <a:r>
                  <a:rPr kumimoji="1" lang="en-US" altLang="zh-TW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</m:oMath>
                </a14:m>
                <a:r>
                  <a:rPr kumimoji="1" lang="en-US" altLang="zh-TW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3,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</m:oMath>
                </a14:m>
                <a:r>
                  <a:rPr kumimoji="1" lang="en-US" altLang="zh-TW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= [0.37, 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0.77,</a:t>
                </a:r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0.48, 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0.91</a:t>
                </a:r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kumimoji="1"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9" name="文字方塊 258">
                <a:extLst>
                  <a:ext uri="{FF2B5EF4-FFF2-40B4-BE49-F238E27FC236}">
                    <a16:creationId xmlns:a16="http://schemas.microsoft.com/office/drawing/2014/main" id="{0DA416A4-36AE-6341-A066-5F873884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214" y="6218496"/>
                <a:ext cx="6000361" cy="461665"/>
              </a:xfrm>
              <a:prstGeom prst="rect">
                <a:avLst/>
              </a:prstGeom>
              <a:blipFill>
                <a:blip r:embed="rId7"/>
                <a:stretch>
                  <a:fillRect l="-1626" t="-10526" r="-813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直線箭頭接點 259">
            <a:extLst>
              <a:ext uri="{FF2B5EF4-FFF2-40B4-BE49-F238E27FC236}">
                <a16:creationId xmlns:a16="http://schemas.microsoft.com/office/drawing/2014/main" id="{324757A6-9FB1-C747-B05E-7F33555FBD6B}"/>
              </a:ext>
            </a:extLst>
          </p:cNvPr>
          <p:cNvCxnSpPr>
            <a:cxnSpLocks/>
          </p:cNvCxnSpPr>
          <p:nvPr/>
        </p:nvCxnSpPr>
        <p:spPr>
          <a:xfrm>
            <a:off x="7582681" y="5463616"/>
            <a:ext cx="0" cy="75488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橢圓 78">
            <a:extLst>
              <a:ext uri="{FF2B5EF4-FFF2-40B4-BE49-F238E27FC236}">
                <a16:creationId xmlns:a16="http://schemas.microsoft.com/office/drawing/2014/main" id="{66ADBFF5-265E-AA43-AB26-6B2BD6F6E0E2}"/>
              </a:ext>
            </a:extLst>
          </p:cNvPr>
          <p:cNvSpPr/>
          <p:nvPr/>
        </p:nvSpPr>
        <p:spPr>
          <a:xfrm>
            <a:off x="366235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1548348A-A808-BD4E-BF03-C900D72EE6E3}"/>
              </a:ext>
            </a:extLst>
          </p:cNvPr>
          <p:cNvSpPr/>
          <p:nvPr/>
        </p:nvSpPr>
        <p:spPr>
          <a:xfrm>
            <a:off x="361909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2D5E2F9C-2570-1D49-A855-4442255B6735}"/>
              </a:ext>
            </a:extLst>
          </p:cNvPr>
          <p:cNvSpPr/>
          <p:nvPr/>
        </p:nvSpPr>
        <p:spPr>
          <a:xfrm>
            <a:off x="361569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D81F3081-BD3A-2542-8158-6C4802DB9A0D}"/>
              </a:ext>
            </a:extLst>
          </p:cNvPr>
          <p:cNvSpPr/>
          <p:nvPr/>
        </p:nvSpPr>
        <p:spPr>
          <a:xfrm>
            <a:off x="1398494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3A1A6F07-0CA7-2842-B311-0D816186C0E3}"/>
              </a:ext>
            </a:extLst>
          </p:cNvPr>
          <p:cNvSpPr/>
          <p:nvPr/>
        </p:nvSpPr>
        <p:spPr>
          <a:xfrm>
            <a:off x="1394168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A04BEBE6-A4CE-4948-8124-0DC095F88084}"/>
              </a:ext>
            </a:extLst>
          </p:cNvPr>
          <p:cNvSpPr/>
          <p:nvPr/>
        </p:nvSpPr>
        <p:spPr>
          <a:xfrm>
            <a:off x="1393828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C34A98C6-8774-A047-8F75-3B8795725D8F}"/>
              </a:ext>
            </a:extLst>
          </p:cNvPr>
          <p:cNvSpPr/>
          <p:nvPr/>
        </p:nvSpPr>
        <p:spPr>
          <a:xfrm>
            <a:off x="2288381" y="225063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2FB55BD7-6479-764C-BF27-73B4023F0207}"/>
              </a:ext>
            </a:extLst>
          </p:cNvPr>
          <p:cNvSpPr/>
          <p:nvPr/>
        </p:nvSpPr>
        <p:spPr>
          <a:xfrm>
            <a:off x="2284055" y="260059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F0C8CA1A-84AC-584E-B8A5-4E9D07690C49}"/>
              </a:ext>
            </a:extLst>
          </p:cNvPr>
          <p:cNvSpPr/>
          <p:nvPr/>
        </p:nvSpPr>
        <p:spPr>
          <a:xfrm>
            <a:off x="2283715" y="295476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82E185A-09F5-4A7C-9797-CA8D76A7DB5B}"/>
              </a:ext>
            </a:extLst>
          </p:cNvPr>
          <p:cNvSpPr/>
          <p:nvPr/>
        </p:nvSpPr>
        <p:spPr>
          <a:xfrm>
            <a:off x="7167422" y="833393"/>
            <a:ext cx="1120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A5F5F3C-7B6E-4DA3-8B4D-E32CB60CEEFE}"/>
              </a:ext>
            </a:extLst>
          </p:cNvPr>
          <p:cNvSpPr/>
          <p:nvPr/>
        </p:nvSpPr>
        <p:spPr>
          <a:xfrm>
            <a:off x="8974775" y="829155"/>
            <a:ext cx="1032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6FEC22E7-A8F5-4322-96F3-76F7A01EFE14}"/>
                  </a:ext>
                </a:extLst>
              </p:cNvPr>
              <p:cNvSpPr txBox="1"/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6FEC22E7-A8F5-4322-96F3-76F7A01EF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721A99C1-2E22-4BE3-BD69-7095BE872377}"/>
                  </a:ext>
                </a:extLst>
              </p:cNvPr>
              <p:cNvSpPr/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721A99C1-2E22-4BE3-BD69-7095BE872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1FE045EA-2953-48FA-B3FE-2977B4B3FAC1}"/>
                  </a:ext>
                </a:extLst>
              </p:cNvPr>
              <p:cNvSpPr txBox="1"/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1FE045EA-2953-48FA-B3FE-2977B4B3F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A909E4C9-74BB-49A0-BC2C-8247158E5219}"/>
                  </a:ext>
                </a:extLst>
              </p:cNvPr>
              <p:cNvSpPr/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A909E4C9-74BB-49A0-BC2C-8247158E5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1A203A81-71BE-4EF8-A14C-557128D57087}"/>
                  </a:ext>
                </a:extLst>
              </p:cNvPr>
              <p:cNvSpPr txBox="1"/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1A203A81-71BE-4EF8-A14C-557128D57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94306E28-7931-4028-BECA-3358509BC49B}"/>
                  </a:ext>
                </a:extLst>
              </p:cNvPr>
              <p:cNvSpPr/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94306E28-7931-4028-BECA-3358509BC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7043ED68-863E-4D34-877C-677932F4A485}"/>
                  </a:ext>
                </a:extLst>
              </p:cNvPr>
              <p:cNvSpPr txBox="1"/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7043ED68-863E-4D34-877C-677932F4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8CEE2DA4-F534-4C3A-AF42-820E3EF73FEA}"/>
                  </a:ext>
                </a:extLst>
              </p:cNvPr>
              <p:cNvSpPr/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8CEE2DA4-F534-4C3A-AF42-820E3EF73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橢圓 109">
            <a:extLst>
              <a:ext uri="{FF2B5EF4-FFF2-40B4-BE49-F238E27FC236}">
                <a16:creationId xmlns:a16="http://schemas.microsoft.com/office/drawing/2014/main" id="{FF95A7D2-5240-47ED-8AD2-FB7DB083B102}"/>
              </a:ext>
            </a:extLst>
          </p:cNvPr>
          <p:cNvSpPr/>
          <p:nvPr/>
        </p:nvSpPr>
        <p:spPr>
          <a:xfrm>
            <a:off x="367710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E09E8350-B6DF-43CA-87FF-CC3EE8B0569B}"/>
              </a:ext>
            </a:extLst>
          </p:cNvPr>
          <p:cNvSpPr/>
          <p:nvPr/>
        </p:nvSpPr>
        <p:spPr>
          <a:xfrm>
            <a:off x="363384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CC9EF5B7-BF91-4F06-A8FD-4E4D37683AFA}"/>
              </a:ext>
            </a:extLst>
          </p:cNvPr>
          <p:cNvSpPr/>
          <p:nvPr/>
        </p:nvSpPr>
        <p:spPr>
          <a:xfrm>
            <a:off x="363044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F3FA0710-A638-43E6-9213-E719F06EE419}"/>
              </a:ext>
            </a:extLst>
          </p:cNvPr>
          <p:cNvSpPr/>
          <p:nvPr/>
        </p:nvSpPr>
        <p:spPr>
          <a:xfrm>
            <a:off x="1396599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6A6B5B52-DB62-40A3-BE26-979E9AEBB5C4}"/>
              </a:ext>
            </a:extLst>
          </p:cNvPr>
          <p:cNvSpPr/>
          <p:nvPr/>
        </p:nvSpPr>
        <p:spPr>
          <a:xfrm>
            <a:off x="1392273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CB0DEDED-2CDB-4DE4-8B48-44D93A86715F}"/>
              </a:ext>
            </a:extLst>
          </p:cNvPr>
          <p:cNvSpPr/>
          <p:nvPr/>
        </p:nvSpPr>
        <p:spPr>
          <a:xfrm>
            <a:off x="1391933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66A6C67E-E85F-4C60-97FE-A83D3FCA1276}"/>
              </a:ext>
            </a:extLst>
          </p:cNvPr>
          <p:cNvSpPr/>
          <p:nvPr/>
        </p:nvSpPr>
        <p:spPr>
          <a:xfrm>
            <a:off x="2285311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94CDBBE8-97D1-4D59-81FB-0A59E0D95040}"/>
              </a:ext>
            </a:extLst>
          </p:cNvPr>
          <p:cNvSpPr/>
          <p:nvPr/>
        </p:nvSpPr>
        <p:spPr>
          <a:xfrm>
            <a:off x="2280985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F543A8E6-0A5E-498D-8AFC-9E64C528A9B8}"/>
              </a:ext>
            </a:extLst>
          </p:cNvPr>
          <p:cNvSpPr/>
          <p:nvPr/>
        </p:nvSpPr>
        <p:spPr>
          <a:xfrm>
            <a:off x="2280645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D035639C-03F2-4FCB-B0AE-A2322DAB2402}"/>
              </a:ext>
            </a:extLst>
          </p:cNvPr>
          <p:cNvSpPr/>
          <p:nvPr/>
        </p:nvSpPr>
        <p:spPr>
          <a:xfrm>
            <a:off x="364939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61CAEFAC-D979-49A3-B994-C1B0B9B62A7A}"/>
              </a:ext>
            </a:extLst>
          </p:cNvPr>
          <p:cNvSpPr/>
          <p:nvPr/>
        </p:nvSpPr>
        <p:spPr>
          <a:xfrm>
            <a:off x="1393828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C15A2BF6-2421-459E-BE3C-DA5B1998E104}"/>
              </a:ext>
            </a:extLst>
          </p:cNvPr>
          <p:cNvSpPr/>
          <p:nvPr/>
        </p:nvSpPr>
        <p:spPr>
          <a:xfrm>
            <a:off x="2282540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9" name="直線箭頭接點 191">
            <a:extLst>
              <a:ext uri="{FF2B5EF4-FFF2-40B4-BE49-F238E27FC236}">
                <a16:creationId xmlns:a16="http://schemas.microsoft.com/office/drawing/2014/main" id="{0455003E-D713-4327-A5F7-010BF5982DCD}"/>
              </a:ext>
            </a:extLst>
          </p:cNvPr>
          <p:cNvCxnSpPr>
            <a:cxnSpLocks/>
            <a:stCxn id="113" idx="6"/>
            <a:endCxn id="116" idx="2"/>
          </p:cNvCxnSpPr>
          <p:nvPr/>
        </p:nvCxnSpPr>
        <p:spPr>
          <a:xfrm>
            <a:off x="1551850" y="3383077"/>
            <a:ext cx="733461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箭頭接點 208">
            <a:extLst>
              <a:ext uri="{FF2B5EF4-FFF2-40B4-BE49-F238E27FC236}">
                <a16:creationId xmlns:a16="http://schemas.microsoft.com/office/drawing/2014/main" id="{D868E345-875F-44C5-B120-E8A87B0C54F8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2440562" y="3383077"/>
            <a:ext cx="780441" cy="586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線箭頭接點 212">
            <a:extLst>
              <a:ext uri="{FF2B5EF4-FFF2-40B4-BE49-F238E27FC236}">
                <a16:creationId xmlns:a16="http://schemas.microsoft.com/office/drawing/2014/main" id="{B38C0694-1898-4493-B16B-1E97E4D305ED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2697420" y="1796834"/>
            <a:ext cx="516880" cy="31946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線箭頭接點 206">
            <a:extLst>
              <a:ext uri="{FF2B5EF4-FFF2-40B4-BE49-F238E27FC236}">
                <a16:creationId xmlns:a16="http://schemas.microsoft.com/office/drawing/2014/main" id="{5C9E23CD-1ABB-42AC-B9F3-E75A7D8E20D6}"/>
              </a:ext>
            </a:extLst>
          </p:cNvPr>
          <p:cNvCxnSpPr>
            <a:cxnSpLocks/>
            <a:stCxn id="175" idx="6"/>
          </p:cNvCxnSpPr>
          <p:nvPr/>
        </p:nvCxnSpPr>
        <p:spPr>
          <a:xfrm>
            <a:off x="2722108" y="1783640"/>
            <a:ext cx="466922" cy="32125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5139EF49-D3DA-4F7A-BB44-EEABB580B636}"/>
              </a:ext>
            </a:extLst>
          </p:cNvPr>
          <p:cNvSpPr txBox="1"/>
          <p:nvPr/>
        </p:nvSpPr>
        <p:spPr>
          <a:xfrm>
            <a:off x="4016268" y="133463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CEFAC856-8E64-4CA3-B699-7E21703A88E8}"/>
              </a:ext>
            </a:extLst>
          </p:cNvPr>
          <p:cNvSpPr txBox="1"/>
          <p:nvPr/>
        </p:nvSpPr>
        <p:spPr>
          <a:xfrm>
            <a:off x="4017719" y="2403177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4F03702D-852D-4F94-AB43-91D5710CB692}"/>
              </a:ext>
            </a:extLst>
          </p:cNvPr>
          <p:cNvSpPr txBox="1"/>
          <p:nvPr/>
        </p:nvSpPr>
        <p:spPr>
          <a:xfrm>
            <a:off x="4017915" y="3471905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003155AF-6AC1-4AB0-9B41-1C00FD353A4E}"/>
              </a:ext>
            </a:extLst>
          </p:cNvPr>
          <p:cNvSpPr txBox="1"/>
          <p:nvPr/>
        </p:nvSpPr>
        <p:spPr>
          <a:xfrm>
            <a:off x="4019366" y="454045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直線箭頭接點 215">
            <a:extLst>
              <a:ext uri="{FF2B5EF4-FFF2-40B4-BE49-F238E27FC236}">
                <a16:creationId xmlns:a16="http://schemas.microsoft.com/office/drawing/2014/main" id="{D61E27D4-55B7-40F8-BD43-23C7C1DD56A8}"/>
              </a:ext>
            </a:extLst>
          </p:cNvPr>
          <p:cNvCxnSpPr>
            <a:cxnSpLocks/>
          </p:cNvCxnSpPr>
          <p:nvPr/>
        </p:nvCxnSpPr>
        <p:spPr>
          <a:xfrm flipV="1">
            <a:off x="4035587" y="4989428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線箭頭接點 217">
            <a:extLst>
              <a:ext uri="{FF2B5EF4-FFF2-40B4-BE49-F238E27FC236}">
                <a16:creationId xmlns:a16="http://schemas.microsoft.com/office/drawing/2014/main" id="{94CA40DA-CDFA-44E0-8F8D-E8CCFA494807}"/>
              </a:ext>
            </a:extLst>
          </p:cNvPr>
          <p:cNvCxnSpPr>
            <a:cxnSpLocks/>
          </p:cNvCxnSpPr>
          <p:nvPr/>
        </p:nvCxnSpPr>
        <p:spPr>
          <a:xfrm>
            <a:off x="5445750" y="4989428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496E2DFE-E24B-4295-9312-942D3D2F3C28}"/>
                  </a:ext>
                </a:extLst>
              </p:cNvPr>
              <p:cNvSpPr txBox="1"/>
              <p:nvPr/>
            </p:nvSpPr>
            <p:spPr>
              <a:xfrm>
                <a:off x="5878369" y="1491608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496E2DFE-E24B-4295-9312-942D3D2F3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69" y="1491608"/>
                <a:ext cx="389594" cy="453137"/>
              </a:xfrm>
              <a:prstGeom prst="rect">
                <a:avLst/>
              </a:prstGeom>
              <a:blipFill>
                <a:blip r:embed="rId16"/>
                <a:stretch>
                  <a:fillRect r="-75000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0D8412A2-6899-478B-83E6-541B9B41D070}"/>
                  </a:ext>
                </a:extLst>
              </p:cNvPr>
              <p:cNvSpPr txBox="1"/>
              <p:nvPr/>
            </p:nvSpPr>
            <p:spPr>
              <a:xfrm>
                <a:off x="5879820" y="2606997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="0" i="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0D8412A2-6899-478B-83E6-541B9B41D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20" y="2606997"/>
                <a:ext cx="389594" cy="453137"/>
              </a:xfrm>
              <a:prstGeom prst="rect">
                <a:avLst/>
              </a:prstGeom>
              <a:blipFill>
                <a:blip r:embed="rId17"/>
                <a:stretch>
                  <a:fillRect r="-76190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262D04CA-3DA8-4C97-90EF-838285F702A3}"/>
                  </a:ext>
                </a:extLst>
              </p:cNvPr>
              <p:cNvSpPr txBox="1"/>
              <p:nvPr/>
            </p:nvSpPr>
            <p:spPr>
              <a:xfrm>
                <a:off x="5878369" y="3635021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a:rPr kumimoji="1" lang="en-US" altLang="zh-TW" sz="2400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262D04CA-3DA8-4C97-90EF-838285F70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69" y="3635021"/>
                <a:ext cx="389594" cy="453137"/>
              </a:xfrm>
              <a:prstGeom prst="rect">
                <a:avLst/>
              </a:prstGeom>
              <a:blipFill>
                <a:blip r:embed="rId18"/>
                <a:stretch>
                  <a:fillRect r="-76563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8B803734-4A9C-4490-BAC2-42A4DD549CCB}"/>
                  </a:ext>
                </a:extLst>
              </p:cNvPr>
              <p:cNvSpPr txBox="1"/>
              <p:nvPr/>
            </p:nvSpPr>
            <p:spPr>
              <a:xfrm>
                <a:off x="5879820" y="4700270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a:rPr kumimoji="1" lang="en-US" altLang="zh-TW" sz="2400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8B803734-4A9C-4490-BAC2-42A4DD54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20" y="4700270"/>
                <a:ext cx="389594" cy="453137"/>
              </a:xfrm>
              <a:prstGeom prst="rect">
                <a:avLst/>
              </a:prstGeom>
              <a:blipFill>
                <a:blip r:embed="rId19"/>
                <a:stretch>
                  <a:fillRect r="-77778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4E8B1407-B0D5-4A55-9843-97B4D7E428D2}"/>
                  </a:ext>
                </a:extLst>
              </p:cNvPr>
              <p:cNvSpPr txBox="1"/>
              <p:nvPr/>
            </p:nvSpPr>
            <p:spPr>
              <a:xfrm>
                <a:off x="10219661" y="4009932"/>
                <a:ext cx="1918725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kumimoji="1" lang="en-US" altLang="zh-TW" sz="2400" b="0" i="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   2     3    4  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4E8B1407-B0D5-4A55-9843-97B4D7E4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661" y="4009932"/>
                <a:ext cx="1918725" cy="453137"/>
              </a:xfrm>
              <a:prstGeom prst="rect">
                <a:avLst/>
              </a:prstGeom>
              <a:blipFill>
                <a:blip r:embed="rId20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直線箭頭接點 182">
            <a:extLst>
              <a:ext uri="{FF2B5EF4-FFF2-40B4-BE49-F238E27FC236}">
                <a16:creationId xmlns:a16="http://schemas.microsoft.com/office/drawing/2014/main" id="{AA91D341-0324-424B-860D-3624CF2D0981}"/>
              </a:ext>
            </a:extLst>
          </p:cNvPr>
          <p:cNvCxnSpPr>
            <a:cxnSpLocks/>
          </p:cNvCxnSpPr>
          <p:nvPr/>
        </p:nvCxnSpPr>
        <p:spPr>
          <a:xfrm flipV="1">
            <a:off x="10846826" y="3915867"/>
            <a:ext cx="0" cy="307834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箭頭接點 182">
            <a:extLst>
              <a:ext uri="{FF2B5EF4-FFF2-40B4-BE49-F238E27FC236}">
                <a16:creationId xmlns:a16="http://schemas.microsoft.com/office/drawing/2014/main" id="{5BB8529C-3C83-4439-93D5-0BE46EA7BA5C}"/>
              </a:ext>
            </a:extLst>
          </p:cNvPr>
          <p:cNvCxnSpPr>
            <a:cxnSpLocks/>
          </p:cNvCxnSpPr>
          <p:nvPr/>
        </p:nvCxnSpPr>
        <p:spPr>
          <a:xfrm flipV="1">
            <a:off x="11144081" y="3923412"/>
            <a:ext cx="0" cy="307834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箭頭接點 182">
            <a:extLst>
              <a:ext uri="{FF2B5EF4-FFF2-40B4-BE49-F238E27FC236}">
                <a16:creationId xmlns:a16="http://schemas.microsoft.com/office/drawing/2014/main" id="{45EE14A8-80FD-4FBD-8150-B38B93EDD773}"/>
              </a:ext>
            </a:extLst>
          </p:cNvPr>
          <p:cNvCxnSpPr>
            <a:cxnSpLocks/>
          </p:cNvCxnSpPr>
          <p:nvPr/>
        </p:nvCxnSpPr>
        <p:spPr>
          <a:xfrm flipV="1">
            <a:off x="11471418" y="3923412"/>
            <a:ext cx="0" cy="307834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箭頭接點 182">
            <a:extLst>
              <a:ext uri="{FF2B5EF4-FFF2-40B4-BE49-F238E27FC236}">
                <a16:creationId xmlns:a16="http://schemas.microsoft.com/office/drawing/2014/main" id="{C5186FD7-9970-4E04-9067-7730FF7EAA61}"/>
              </a:ext>
            </a:extLst>
          </p:cNvPr>
          <p:cNvCxnSpPr>
            <a:cxnSpLocks/>
          </p:cNvCxnSpPr>
          <p:nvPr/>
        </p:nvCxnSpPr>
        <p:spPr>
          <a:xfrm flipV="1">
            <a:off x="11804985" y="3923412"/>
            <a:ext cx="0" cy="307834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E3EF4830-BEFA-4029-A293-21B230E11462}"/>
              </a:ext>
            </a:extLst>
          </p:cNvPr>
          <p:cNvSpPr/>
          <p:nvPr/>
        </p:nvSpPr>
        <p:spPr>
          <a:xfrm>
            <a:off x="9109278" y="1478938"/>
            <a:ext cx="18569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pneumonia        </a:t>
            </a:r>
          </a:p>
          <a:p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cardiomegaly     </a:t>
            </a:r>
          </a:p>
          <a:p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nodule</a:t>
            </a:r>
          </a:p>
          <a:p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abscess            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005ABEFD-1CDE-4D7D-889B-F62A386FE8AC}"/>
              </a:ext>
            </a:extLst>
          </p:cNvPr>
          <p:cNvSpPr/>
          <p:nvPr/>
        </p:nvSpPr>
        <p:spPr>
          <a:xfrm>
            <a:off x="11096599" y="1527885"/>
            <a:ext cx="3099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8CF2E183-EABF-4AFF-A423-53BBB174C946}"/>
              </a:ext>
            </a:extLst>
          </p:cNvPr>
          <p:cNvSpPr txBox="1"/>
          <p:nvPr/>
        </p:nvSpPr>
        <p:spPr>
          <a:xfrm>
            <a:off x="8974775" y="3517831"/>
            <a:ext cx="3084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  1  0  1]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DD94F6A9-9538-4AB3-B930-DD58FE215306}"/>
                  </a:ext>
                </a:extLst>
              </p:cNvPr>
              <p:cNvSpPr txBox="1"/>
              <p:nvPr/>
            </p:nvSpPr>
            <p:spPr>
              <a:xfrm>
                <a:off x="7848927" y="5514376"/>
                <a:ext cx="2913746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TW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2000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TW" sz="20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1" lang="en-US" altLang="zh-TW" sz="20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20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DD94F6A9-9538-4AB3-B930-DD58FE215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927" y="5514376"/>
                <a:ext cx="2913746" cy="59772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>
            <a:extLst>
              <a:ext uri="{FF2B5EF4-FFF2-40B4-BE49-F238E27FC236}">
                <a16:creationId xmlns:a16="http://schemas.microsoft.com/office/drawing/2014/main" id="{8BA19B9E-E752-4F74-B9F2-D24EB8962071}"/>
              </a:ext>
            </a:extLst>
          </p:cNvPr>
          <p:cNvSpPr/>
          <p:nvPr/>
        </p:nvSpPr>
        <p:spPr>
          <a:xfrm>
            <a:off x="9094639" y="1533935"/>
            <a:ext cx="2311915" cy="1514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8" name="直線箭頭接點 259">
            <a:extLst>
              <a:ext uri="{FF2B5EF4-FFF2-40B4-BE49-F238E27FC236}">
                <a16:creationId xmlns:a16="http://schemas.microsoft.com/office/drawing/2014/main" id="{90578DF7-0A82-43A7-B105-08EEBDA79A9C}"/>
              </a:ext>
            </a:extLst>
          </p:cNvPr>
          <p:cNvCxnSpPr>
            <a:cxnSpLocks/>
          </p:cNvCxnSpPr>
          <p:nvPr/>
        </p:nvCxnSpPr>
        <p:spPr>
          <a:xfrm>
            <a:off x="10424030" y="3056166"/>
            <a:ext cx="14616" cy="4837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27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 Problem</a:t>
            </a: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D814338-86CC-7145-AF5A-A29DB0E9620B}"/>
              </a:ext>
            </a:extLst>
          </p:cNvPr>
          <p:cNvSpPr/>
          <p:nvPr/>
        </p:nvSpPr>
        <p:spPr>
          <a:xfrm>
            <a:off x="8684718" y="2836625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4" name="橢圓 193">
            <a:extLst>
              <a:ext uri="{FF2B5EF4-FFF2-40B4-BE49-F238E27FC236}">
                <a16:creationId xmlns:a16="http://schemas.microsoft.com/office/drawing/2014/main" id="{16229F08-F582-3345-B602-DB3A182D3C3E}"/>
              </a:ext>
            </a:extLst>
          </p:cNvPr>
          <p:cNvSpPr/>
          <p:nvPr/>
        </p:nvSpPr>
        <p:spPr>
          <a:xfrm>
            <a:off x="4278512" y="1223600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5" name="橢圓 194">
            <a:extLst>
              <a:ext uri="{FF2B5EF4-FFF2-40B4-BE49-F238E27FC236}">
                <a16:creationId xmlns:a16="http://schemas.microsoft.com/office/drawing/2014/main" id="{9CADA7C0-AF0D-2148-B9B5-F592B42FEB69}"/>
              </a:ext>
            </a:extLst>
          </p:cNvPr>
          <p:cNvSpPr/>
          <p:nvPr/>
        </p:nvSpPr>
        <p:spPr>
          <a:xfrm>
            <a:off x="4272643" y="191378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6" name="橢圓 195">
            <a:extLst>
              <a:ext uri="{FF2B5EF4-FFF2-40B4-BE49-F238E27FC236}">
                <a16:creationId xmlns:a16="http://schemas.microsoft.com/office/drawing/2014/main" id="{60BBC4EE-B7D8-5A4A-9D9D-DB0D8A75EF30}"/>
              </a:ext>
            </a:extLst>
          </p:cNvPr>
          <p:cNvSpPr/>
          <p:nvPr/>
        </p:nvSpPr>
        <p:spPr>
          <a:xfrm>
            <a:off x="4272643" y="2598412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7" name="橢圓 196">
            <a:extLst>
              <a:ext uri="{FF2B5EF4-FFF2-40B4-BE49-F238E27FC236}">
                <a16:creationId xmlns:a16="http://schemas.microsoft.com/office/drawing/2014/main" id="{E4652466-42AC-4D49-8127-25CA4BEBA033}"/>
              </a:ext>
            </a:extLst>
          </p:cNvPr>
          <p:cNvSpPr/>
          <p:nvPr/>
        </p:nvSpPr>
        <p:spPr>
          <a:xfrm>
            <a:off x="4272643" y="329437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8" name="橢圓 197">
            <a:extLst>
              <a:ext uri="{FF2B5EF4-FFF2-40B4-BE49-F238E27FC236}">
                <a16:creationId xmlns:a16="http://schemas.microsoft.com/office/drawing/2014/main" id="{9B222CFB-746B-F748-AE5D-8AF48E7BF209}"/>
              </a:ext>
            </a:extLst>
          </p:cNvPr>
          <p:cNvSpPr/>
          <p:nvPr/>
        </p:nvSpPr>
        <p:spPr>
          <a:xfrm>
            <a:off x="4272643" y="3989943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9" name="橢圓 198">
            <a:extLst>
              <a:ext uri="{FF2B5EF4-FFF2-40B4-BE49-F238E27FC236}">
                <a16:creationId xmlns:a16="http://schemas.microsoft.com/office/drawing/2014/main" id="{FA4A0759-3623-3943-8A8B-D7EC00CA314C}"/>
              </a:ext>
            </a:extLst>
          </p:cNvPr>
          <p:cNvSpPr/>
          <p:nvPr/>
        </p:nvSpPr>
        <p:spPr>
          <a:xfrm>
            <a:off x="4280465" y="4691867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0" name="橢圓 199">
            <a:extLst>
              <a:ext uri="{FF2B5EF4-FFF2-40B4-BE49-F238E27FC236}">
                <a16:creationId xmlns:a16="http://schemas.microsoft.com/office/drawing/2014/main" id="{59068841-1C3A-2446-AA98-12AC6298CB32}"/>
              </a:ext>
            </a:extLst>
          </p:cNvPr>
          <p:cNvSpPr/>
          <p:nvPr/>
        </p:nvSpPr>
        <p:spPr>
          <a:xfrm>
            <a:off x="4268590" y="538178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1" name="橢圓 200">
            <a:extLst>
              <a:ext uri="{FF2B5EF4-FFF2-40B4-BE49-F238E27FC236}">
                <a16:creationId xmlns:a16="http://schemas.microsoft.com/office/drawing/2014/main" id="{A1269F8A-29B8-1A4E-BFB3-A7C9AAC259FB}"/>
              </a:ext>
            </a:extLst>
          </p:cNvPr>
          <p:cNvSpPr/>
          <p:nvPr/>
        </p:nvSpPr>
        <p:spPr>
          <a:xfrm>
            <a:off x="5634452" y="1222368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2" name="橢圓 201">
            <a:extLst>
              <a:ext uri="{FF2B5EF4-FFF2-40B4-BE49-F238E27FC236}">
                <a16:creationId xmlns:a16="http://schemas.microsoft.com/office/drawing/2014/main" id="{68C0BA41-955A-844F-B0FE-6E04C0358669}"/>
              </a:ext>
            </a:extLst>
          </p:cNvPr>
          <p:cNvSpPr/>
          <p:nvPr/>
        </p:nvSpPr>
        <p:spPr>
          <a:xfrm>
            <a:off x="5634452" y="1912554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3" name="橢圓 202">
            <a:extLst>
              <a:ext uri="{FF2B5EF4-FFF2-40B4-BE49-F238E27FC236}">
                <a16:creationId xmlns:a16="http://schemas.microsoft.com/office/drawing/2014/main" id="{ECCBD629-7C20-4849-BC0D-9190F96A283B}"/>
              </a:ext>
            </a:extLst>
          </p:cNvPr>
          <p:cNvSpPr/>
          <p:nvPr/>
        </p:nvSpPr>
        <p:spPr>
          <a:xfrm>
            <a:off x="5634452" y="470105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4" name="橢圓 203">
            <a:extLst>
              <a:ext uri="{FF2B5EF4-FFF2-40B4-BE49-F238E27FC236}">
                <a16:creationId xmlns:a16="http://schemas.microsoft.com/office/drawing/2014/main" id="{06BAC63D-357B-F14F-A6BA-784578A0785A}"/>
              </a:ext>
            </a:extLst>
          </p:cNvPr>
          <p:cNvSpPr/>
          <p:nvPr/>
        </p:nvSpPr>
        <p:spPr>
          <a:xfrm>
            <a:off x="5630652" y="5387309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84D6218D-AF32-BF4C-85DF-742447DBECFC}"/>
              </a:ext>
            </a:extLst>
          </p:cNvPr>
          <p:cNvSpPr/>
          <p:nvPr/>
        </p:nvSpPr>
        <p:spPr>
          <a:xfrm>
            <a:off x="5834384" y="253736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8673C1BF-E817-D34B-AF7E-DE0156E2EF7C}"/>
              </a:ext>
            </a:extLst>
          </p:cNvPr>
          <p:cNvSpPr/>
          <p:nvPr/>
        </p:nvSpPr>
        <p:spPr>
          <a:xfrm>
            <a:off x="5832485" y="278075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7476416E-E91C-C64E-AE81-A32CE9B20D7F}"/>
              </a:ext>
            </a:extLst>
          </p:cNvPr>
          <p:cNvSpPr/>
          <p:nvPr/>
        </p:nvSpPr>
        <p:spPr>
          <a:xfrm>
            <a:off x="5842907" y="302584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1FB0A682-07C6-C741-A7CE-D3A0D398D767}"/>
              </a:ext>
            </a:extLst>
          </p:cNvPr>
          <p:cNvSpPr/>
          <p:nvPr/>
        </p:nvSpPr>
        <p:spPr>
          <a:xfrm>
            <a:off x="5842907" y="3268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9" name="橢圓 208">
            <a:extLst>
              <a:ext uri="{FF2B5EF4-FFF2-40B4-BE49-F238E27FC236}">
                <a16:creationId xmlns:a16="http://schemas.microsoft.com/office/drawing/2014/main" id="{87B3A500-5F4B-AE41-ACF1-7E11F73D6875}"/>
              </a:ext>
            </a:extLst>
          </p:cNvPr>
          <p:cNvSpPr/>
          <p:nvPr/>
        </p:nvSpPr>
        <p:spPr>
          <a:xfrm>
            <a:off x="5844806" y="351792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0" name="橢圓 209">
            <a:extLst>
              <a:ext uri="{FF2B5EF4-FFF2-40B4-BE49-F238E27FC236}">
                <a16:creationId xmlns:a16="http://schemas.microsoft.com/office/drawing/2014/main" id="{F1EB4A9B-25BF-9A40-9E3F-0508D8A23445}"/>
              </a:ext>
            </a:extLst>
          </p:cNvPr>
          <p:cNvSpPr/>
          <p:nvPr/>
        </p:nvSpPr>
        <p:spPr>
          <a:xfrm>
            <a:off x="5842907" y="376132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1" name="橢圓 210">
            <a:extLst>
              <a:ext uri="{FF2B5EF4-FFF2-40B4-BE49-F238E27FC236}">
                <a16:creationId xmlns:a16="http://schemas.microsoft.com/office/drawing/2014/main" id="{D4C99E5F-531C-7144-B235-0F7DD7A75415}"/>
              </a:ext>
            </a:extLst>
          </p:cNvPr>
          <p:cNvSpPr/>
          <p:nvPr/>
        </p:nvSpPr>
        <p:spPr>
          <a:xfrm>
            <a:off x="5853328" y="400640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2" name="橢圓 211">
            <a:extLst>
              <a:ext uri="{FF2B5EF4-FFF2-40B4-BE49-F238E27FC236}">
                <a16:creationId xmlns:a16="http://schemas.microsoft.com/office/drawing/2014/main" id="{D284BF6C-630A-C84A-84A1-CED7BC503B3B}"/>
              </a:ext>
            </a:extLst>
          </p:cNvPr>
          <p:cNvSpPr/>
          <p:nvPr/>
        </p:nvSpPr>
        <p:spPr>
          <a:xfrm>
            <a:off x="5853328" y="4248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3" name="橢圓 212">
            <a:extLst>
              <a:ext uri="{FF2B5EF4-FFF2-40B4-BE49-F238E27FC236}">
                <a16:creationId xmlns:a16="http://schemas.microsoft.com/office/drawing/2014/main" id="{27C72D2F-1995-E842-AA92-E296E4CF55C2}"/>
              </a:ext>
            </a:extLst>
          </p:cNvPr>
          <p:cNvSpPr/>
          <p:nvPr/>
        </p:nvSpPr>
        <p:spPr>
          <a:xfrm>
            <a:off x="5853328" y="45220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8" name="橢圓 217">
            <a:extLst>
              <a:ext uri="{FF2B5EF4-FFF2-40B4-BE49-F238E27FC236}">
                <a16:creationId xmlns:a16="http://schemas.microsoft.com/office/drawing/2014/main" id="{B8BB5867-10CA-E94B-A233-467A166E236E}"/>
              </a:ext>
            </a:extLst>
          </p:cNvPr>
          <p:cNvSpPr/>
          <p:nvPr/>
        </p:nvSpPr>
        <p:spPr>
          <a:xfrm>
            <a:off x="7170531" y="1222368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9" name="橢圓 218">
            <a:extLst>
              <a:ext uri="{FF2B5EF4-FFF2-40B4-BE49-F238E27FC236}">
                <a16:creationId xmlns:a16="http://schemas.microsoft.com/office/drawing/2014/main" id="{219B1EA8-A555-E043-B283-94D81B22494B}"/>
              </a:ext>
            </a:extLst>
          </p:cNvPr>
          <p:cNvSpPr/>
          <p:nvPr/>
        </p:nvSpPr>
        <p:spPr>
          <a:xfrm>
            <a:off x="7170531" y="1912554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0" name="橢圓 219">
            <a:extLst>
              <a:ext uri="{FF2B5EF4-FFF2-40B4-BE49-F238E27FC236}">
                <a16:creationId xmlns:a16="http://schemas.microsoft.com/office/drawing/2014/main" id="{BE79B4C0-2926-244B-876D-4BDECB1535D5}"/>
              </a:ext>
            </a:extLst>
          </p:cNvPr>
          <p:cNvSpPr/>
          <p:nvPr/>
        </p:nvSpPr>
        <p:spPr>
          <a:xfrm>
            <a:off x="7170531" y="470105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1" name="橢圓 220">
            <a:extLst>
              <a:ext uri="{FF2B5EF4-FFF2-40B4-BE49-F238E27FC236}">
                <a16:creationId xmlns:a16="http://schemas.microsoft.com/office/drawing/2014/main" id="{E265A726-E75B-4B4B-8007-FCD3F432873B}"/>
              </a:ext>
            </a:extLst>
          </p:cNvPr>
          <p:cNvSpPr/>
          <p:nvPr/>
        </p:nvSpPr>
        <p:spPr>
          <a:xfrm>
            <a:off x="7166731" y="5387309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2" name="橢圓 221">
            <a:extLst>
              <a:ext uri="{FF2B5EF4-FFF2-40B4-BE49-F238E27FC236}">
                <a16:creationId xmlns:a16="http://schemas.microsoft.com/office/drawing/2014/main" id="{9EAC1FA0-BC49-F84C-B7F8-98152D79977A}"/>
              </a:ext>
            </a:extLst>
          </p:cNvPr>
          <p:cNvSpPr/>
          <p:nvPr/>
        </p:nvSpPr>
        <p:spPr>
          <a:xfrm>
            <a:off x="7370463" y="253736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3" name="橢圓 222">
            <a:extLst>
              <a:ext uri="{FF2B5EF4-FFF2-40B4-BE49-F238E27FC236}">
                <a16:creationId xmlns:a16="http://schemas.microsoft.com/office/drawing/2014/main" id="{A31508BC-B859-1D45-8216-30329B7B3085}"/>
              </a:ext>
            </a:extLst>
          </p:cNvPr>
          <p:cNvSpPr/>
          <p:nvPr/>
        </p:nvSpPr>
        <p:spPr>
          <a:xfrm>
            <a:off x="7368564" y="278075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4" name="橢圓 223">
            <a:extLst>
              <a:ext uri="{FF2B5EF4-FFF2-40B4-BE49-F238E27FC236}">
                <a16:creationId xmlns:a16="http://schemas.microsoft.com/office/drawing/2014/main" id="{2BAFE577-8FBB-DC42-9323-48685BEFCEEC}"/>
              </a:ext>
            </a:extLst>
          </p:cNvPr>
          <p:cNvSpPr/>
          <p:nvPr/>
        </p:nvSpPr>
        <p:spPr>
          <a:xfrm>
            <a:off x="7378986" y="302584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5" name="橢圓 224">
            <a:extLst>
              <a:ext uri="{FF2B5EF4-FFF2-40B4-BE49-F238E27FC236}">
                <a16:creationId xmlns:a16="http://schemas.microsoft.com/office/drawing/2014/main" id="{02CBD9E1-DC38-CC44-862E-4E83C69A2AB3}"/>
              </a:ext>
            </a:extLst>
          </p:cNvPr>
          <p:cNvSpPr/>
          <p:nvPr/>
        </p:nvSpPr>
        <p:spPr>
          <a:xfrm>
            <a:off x="7378986" y="3268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6" name="橢圓 225">
            <a:extLst>
              <a:ext uri="{FF2B5EF4-FFF2-40B4-BE49-F238E27FC236}">
                <a16:creationId xmlns:a16="http://schemas.microsoft.com/office/drawing/2014/main" id="{081111CF-6129-D947-8340-700EE69158F0}"/>
              </a:ext>
            </a:extLst>
          </p:cNvPr>
          <p:cNvSpPr/>
          <p:nvPr/>
        </p:nvSpPr>
        <p:spPr>
          <a:xfrm>
            <a:off x="7380885" y="351792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7" name="橢圓 226">
            <a:extLst>
              <a:ext uri="{FF2B5EF4-FFF2-40B4-BE49-F238E27FC236}">
                <a16:creationId xmlns:a16="http://schemas.microsoft.com/office/drawing/2014/main" id="{E5DF5529-B3F5-B64B-B1E9-B9D85A41E9CA}"/>
              </a:ext>
            </a:extLst>
          </p:cNvPr>
          <p:cNvSpPr/>
          <p:nvPr/>
        </p:nvSpPr>
        <p:spPr>
          <a:xfrm>
            <a:off x="7378986" y="376132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8" name="橢圓 227">
            <a:extLst>
              <a:ext uri="{FF2B5EF4-FFF2-40B4-BE49-F238E27FC236}">
                <a16:creationId xmlns:a16="http://schemas.microsoft.com/office/drawing/2014/main" id="{953B69E5-280F-C34B-B13D-B0EB79A52171}"/>
              </a:ext>
            </a:extLst>
          </p:cNvPr>
          <p:cNvSpPr/>
          <p:nvPr/>
        </p:nvSpPr>
        <p:spPr>
          <a:xfrm>
            <a:off x="7389407" y="400640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9" name="橢圓 228">
            <a:extLst>
              <a:ext uri="{FF2B5EF4-FFF2-40B4-BE49-F238E27FC236}">
                <a16:creationId xmlns:a16="http://schemas.microsoft.com/office/drawing/2014/main" id="{BBFD342A-2091-0742-927F-613E19098107}"/>
              </a:ext>
            </a:extLst>
          </p:cNvPr>
          <p:cNvSpPr/>
          <p:nvPr/>
        </p:nvSpPr>
        <p:spPr>
          <a:xfrm>
            <a:off x="7389407" y="4248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0" name="橢圓 229">
            <a:extLst>
              <a:ext uri="{FF2B5EF4-FFF2-40B4-BE49-F238E27FC236}">
                <a16:creationId xmlns:a16="http://schemas.microsoft.com/office/drawing/2014/main" id="{CF29C370-BF39-B341-850D-684721DC0A1C}"/>
              </a:ext>
            </a:extLst>
          </p:cNvPr>
          <p:cNvSpPr/>
          <p:nvPr/>
        </p:nvSpPr>
        <p:spPr>
          <a:xfrm>
            <a:off x="7389407" y="45220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2" name="直線箭頭接點 231">
            <a:extLst>
              <a:ext uri="{FF2B5EF4-FFF2-40B4-BE49-F238E27FC236}">
                <a16:creationId xmlns:a16="http://schemas.microsoft.com/office/drawing/2014/main" id="{094215A8-CF98-4049-AF6C-0AC5A9C9E4B9}"/>
              </a:ext>
            </a:extLst>
          </p:cNvPr>
          <p:cNvCxnSpPr>
            <a:cxnSpLocks/>
            <a:stCxn id="218" idx="6"/>
            <a:endCxn id="50" idx="2"/>
          </p:cNvCxnSpPr>
          <p:nvPr/>
        </p:nvCxnSpPr>
        <p:spPr>
          <a:xfrm>
            <a:off x="7710531" y="1492368"/>
            <a:ext cx="974187" cy="1614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箭頭接點 232">
            <a:extLst>
              <a:ext uri="{FF2B5EF4-FFF2-40B4-BE49-F238E27FC236}">
                <a16:creationId xmlns:a16="http://schemas.microsoft.com/office/drawing/2014/main" id="{9EEEF613-77A1-E644-B0B2-9EC59A891B0C}"/>
              </a:ext>
            </a:extLst>
          </p:cNvPr>
          <p:cNvCxnSpPr>
            <a:cxnSpLocks/>
            <a:stCxn id="219" idx="6"/>
            <a:endCxn id="50" idx="2"/>
          </p:cNvCxnSpPr>
          <p:nvPr/>
        </p:nvCxnSpPr>
        <p:spPr>
          <a:xfrm>
            <a:off x="7710531" y="2182554"/>
            <a:ext cx="974187" cy="9240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箭頭接點 233">
            <a:extLst>
              <a:ext uri="{FF2B5EF4-FFF2-40B4-BE49-F238E27FC236}">
                <a16:creationId xmlns:a16="http://schemas.microsoft.com/office/drawing/2014/main" id="{F6BD00EA-5A48-6744-881C-F9BD196F5F69}"/>
              </a:ext>
            </a:extLst>
          </p:cNvPr>
          <p:cNvCxnSpPr>
            <a:cxnSpLocks/>
            <a:stCxn id="226" idx="6"/>
            <a:endCxn id="50" idx="2"/>
          </p:cNvCxnSpPr>
          <p:nvPr/>
        </p:nvCxnSpPr>
        <p:spPr>
          <a:xfrm flipV="1">
            <a:off x="7553622" y="3106625"/>
            <a:ext cx="1131096" cy="492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箭頭接點 236">
            <a:extLst>
              <a:ext uri="{FF2B5EF4-FFF2-40B4-BE49-F238E27FC236}">
                <a16:creationId xmlns:a16="http://schemas.microsoft.com/office/drawing/2014/main" id="{1B8E3AB1-8B44-494B-9A86-D639344C2A7B}"/>
              </a:ext>
            </a:extLst>
          </p:cNvPr>
          <p:cNvCxnSpPr>
            <a:cxnSpLocks/>
            <a:stCxn id="220" idx="6"/>
            <a:endCxn id="50" idx="2"/>
          </p:cNvCxnSpPr>
          <p:nvPr/>
        </p:nvCxnSpPr>
        <p:spPr>
          <a:xfrm flipV="1">
            <a:off x="7710531" y="3106625"/>
            <a:ext cx="974187" cy="1864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箭頭接點 239">
            <a:extLst>
              <a:ext uri="{FF2B5EF4-FFF2-40B4-BE49-F238E27FC236}">
                <a16:creationId xmlns:a16="http://schemas.microsoft.com/office/drawing/2014/main" id="{7E0EF9FA-0E2C-1549-81A2-0CE90708F3FB}"/>
              </a:ext>
            </a:extLst>
          </p:cNvPr>
          <p:cNvCxnSpPr>
            <a:cxnSpLocks/>
            <a:stCxn id="221" idx="6"/>
            <a:endCxn id="50" idx="2"/>
          </p:cNvCxnSpPr>
          <p:nvPr/>
        </p:nvCxnSpPr>
        <p:spPr>
          <a:xfrm flipV="1">
            <a:off x="7706731" y="3106625"/>
            <a:ext cx="977987" cy="25506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箭頭接點 242">
            <a:extLst>
              <a:ext uri="{FF2B5EF4-FFF2-40B4-BE49-F238E27FC236}">
                <a16:creationId xmlns:a16="http://schemas.microsoft.com/office/drawing/2014/main" id="{1595EC0F-CB37-E74A-9C14-C5F2B3D758BD}"/>
              </a:ext>
            </a:extLst>
          </p:cNvPr>
          <p:cNvCxnSpPr>
            <a:cxnSpLocks/>
            <a:stCxn id="201" idx="6"/>
            <a:endCxn id="218" idx="2"/>
          </p:cNvCxnSpPr>
          <p:nvPr/>
        </p:nvCxnSpPr>
        <p:spPr>
          <a:xfrm>
            <a:off x="6174452" y="1492368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線箭頭接點 251">
            <a:extLst>
              <a:ext uri="{FF2B5EF4-FFF2-40B4-BE49-F238E27FC236}">
                <a16:creationId xmlns:a16="http://schemas.microsoft.com/office/drawing/2014/main" id="{947E5C13-CEDD-6842-BA9B-9B9B60504330}"/>
              </a:ext>
            </a:extLst>
          </p:cNvPr>
          <p:cNvCxnSpPr>
            <a:cxnSpLocks/>
            <a:stCxn id="201" idx="6"/>
            <a:endCxn id="219" idx="2"/>
          </p:cNvCxnSpPr>
          <p:nvPr/>
        </p:nvCxnSpPr>
        <p:spPr>
          <a:xfrm>
            <a:off x="6174452" y="1492368"/>
            <a:ext cx="996079" cy="690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線箭頭接點 254">
            <a:extLst>
              <a:ext uri="{FF2B5EF4-FFF2-40B4-BE49-F238E27FC236}">
                <a16:creationId xmlns:a16="http://schemas.microsoft.com/office/drawing/2014/main" id="{7F042B90-0E7D-DD40-B10C-0CD5358A1B03}"/>
              </a:ext>
            </a:extLst>
          </p:cNvPr>
          <p:cNvCxnSpPr>
            <a:cxnSpLocks/>
            <a:stCxn id="201" idx="6"/>
            <a:endCxn id="226" idx="3"/>
          </p:cNvCxnSpPr>
          <p:nvPr/>
        </p:nvCxnSpPr>
        <p:spPr>
          <a:xfrm>
            <a:off x="6174452" y="1492368"/>
            <a:ext cx="1231730" cy="2163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箭頭接點 258">
            <a:extLst>
              <a:ext uri="{FF2B5EF4-FFF2-40B4-BE49-F238E27FC236}">
                <a16:creationId xmlns:a16="http://schemas.microsoft.com/office/drawing/2014/main" id="{5CE08AB0-B8DE-234A-95FB-8F5AA6E2D10F}"/>
              </a:ext>
            </a:extLst>
          </p:cNvPr>
          <p:cNvCxnSpPr>
            <a:cxnSpLocks/>
            <a:stCxn id="201" idx="6"/>
            <a:endCxn id="220" idx="2"/>
          </p:cNvCxnSpPr>
          <p:nvPr/>
        </p:nvCxnSpPr>
        <p:spPr>
          <a:xfrm>
            <a:off x="6174452" y="1492368"/>
            <a:ext cx="996079" cy="34786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箭頭接點 261">
            <a:extLst>
              <a:ext uri="{FF2B5EF4-FFF2-40B4-BE49-F238E27FC236}">
                <a16:creationId xmlns:a16="http://schemas.microsoft.com/office/drawing/2014/main" id="{746C3135-C4A4-2B43-B6A4-D1F19AC50E8E}"/>
              </a:ext>
            </a:extLst>
          </p:cNvPr>
          <p:cNvCxnSpPr>
            <a:cxnSpLocks/>
            <a:stCxn id="201" idx="6"/>
            <a:endCxn id="221" idx="2"/>
          </p:cNvCxnSpPr>
          <p:nvPr/>
        </p:nvCxnSpPr>
        <p:spPr>
          <a:xfrm>
            <a:off x="6174452" y="1492368"/>
            <a:ext cx="992279" cy="41649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箭頭接點 265">
            <a:extLst>
              <a:ext uri="{FF2B5EF4-FFF2-40B4-BE49-F238E27FC236}">
                <a16:creationId xmlns:a16="http://schemas.microsoft.com/office/drawing/2014/main" id="{C1F2E272-2572-C94B-A47E-A384039DA764}"/>
              </a:ext>
            </a:extLst>
          </p:cNvPr>
          <p:cNvCxnSpPr>
            <a:cxnSpLocks/>
            <a:stCxn id="202" idx="6"/>
            <a:endCxn id="218" idx="2"/>
          </p:cNvCxnSpPr>
          <p:nvPr/>
        </p:nvCxnSpPr>
        <p:spPr>
          <a:xfrm flipV="1">
            <a:off x="6174452" y="1492368"/>
            <a:ext cx="996079" cy="690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箭頭接點 268">
            <a:extLst>
              <a:ext uri="{FF2B5EF4-FFF2-40B4-BE49-F238E27FC236}">
                <a16:creationId xmlns:a16="http://schemas.microsoft.com/office/drawing/2014/main" id="{072D6CD9-AC8C-FD4F-BB5C-F9AFD2E8D4CE}"/>
              </a:ext>
            </a:extLst>
          </p:cNvPr>
          <p:cNvCxnSpPr>
            <a:cxnSpLocks/>
            <a:stCxn id="202" idx="6"/>
            <a:endCxn id="219" idx="2"/>
          </p:cNvCxnSpPr>
          <p:nvPr/>
        </p:nvCxnSpPr>
        <p:spPr>
          <a:xfrm>
            <a:off x="6174452" y="2182554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線箭頭接點 271">
            <a:extLst>
              <a:ext uri="{FF2B5EF4-FFF2-40B4-BE49-F238E27FC236}">
                <a16:creationId xmlns:a16="http://schemas.microsoft.com/office/drawing/2014/main" id="{6AEA0FA3-DCB5-2546-B3C6-BE6E24B6DDFB}"/>
              </a:ext>
            </a:extLst>
          </p:cNvPr>
          <p:cNvCxnSpPr>
            <a:cxnSpLocks/>
            <a:stCxn id="202" idx="6"/>
            <a:endCxn id="226" idx="3"/>
          </p:cNvCxnSpPr>
          <p:nvPr/>
        </p:nvCxnSpPr>
        <p:spPr>
          <a:xfrm>
            <a:off x="6174452" y="2182554"/>
            <a:ext cx="1231730" cy="1473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箭頭接點 274">
            <a:extLst>
              <a:ext uri="{FF2B5EF4-FFF2-40B4-BE49-F238E27FC236}">
                <a16:creationId xmlns:a16="http://schemas.microsoft.com/office/drawing/2014/main" id="{2F55A309-4CFC-E246-8E42-3910B8DB02C6}"/>
              </a:ext>
            </a:extLst>
          </p:cNvPr>
          <p:cNvCxnSpPr>
            <a:cxnSpLocks/>
            <a:stCxn id="202" idx="6"/>
            <a:endCxn id="220" idx="2"/>
          </p:cNvCxnSpPr>
          <p:nvPr/>
        </p:nvCxnSpPr>
        <p:spPr>
          <a:xfrm>
            <a:off x="6174452" y="2182554"/>
            <a:ext cx="996079" cy="2788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箭頭接點 277">
            <a:extLst>
              <a:ext uri="{FF2B5EF4-FFF2-40B4-BE49-F238E27FC236}">
                <a16:creationId xmlns:a16="http://schemas.microsoft.com/office/drawing/2014/main" id="{FA297E31-3FE5-0142-A98C-2774188ADAC5}"/>
              </a:ext>
            </a:extLst>
          </p:cNvPr>
          <p:cNvCxnSpPr>
            <a:cxnSpLocks/>
            <a:stCxn id="202" idx="6"/>
            <a:endCxn id="221" idx="2"/>
          </p:cNvCxnSpPr>
          <p:nvPr/>
        </p:nvCxnSpPr>
        <p:spPr>
          <a:xfrm>
            <a:off x="6174452" y="2182554"/>
            <a:ext cx="992279" cy="3474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箭頭接點 280">
            <a:extLst>
              <a:ext uri="{FF2B5EF4-FFF2-40B4-BE49-F238E27FC236}">
                <a16:creationId xmlns:a16="http://schemas.microsoft.com/office/drawing/2014/main" id="{D79F8FFC-A1DF-FE4A-883E-23EF2B88C776}"/>
              </a:ext>
            </a:extLst>
          </p:cNvPr>
          <p:cNvCxnSpPr>
            <a:cxnSpLocks/>
            <a:stCxn id="209" idx="6"/>
            <a:endCxn id="218" idx="2"/>
          </p:cNvCxnSpPr>
          <p:nvPr/>
        </p:nvCxnSpPr>
        <p:spPr>
          <a:xfrm flipV="1">
            <a:off x="6017543" y="1492368"/>
            <a:ext cx="1152988" cy="21063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線箭頭接點 285">
            <a:extLst>
              <a:ext uri="{FF2B5EF4-FFF2-40B4-BE49-F238E27FC236}">
                <a16:creationId xmlns:a16="http://schemas.microsoft.com/office/drawing/2014/main" id="{8D4FDECB-D7F4-4943-907E-1550F0077C89}"/>
              </a:ext>
            </a:extLst>
          </p:cNvPr>
          <p:cNvCxnSpPr>
            <a:cxnSpLocks/>
            <a:stCxn id="209" idx="6"/>
            <a:endCxn id="219" idx="2"/>
          </p:cNvCxnSpPr>
          <p:nvPr/>
        </p:nvCxnSpPr>
        <p:spPr>
          <a:xfrm flipV="1">
            <a:off x="6017543" y="2182554"/>
            <a:ext cx="1152988" cy="1416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箭頭接點 288">
            <a:extLst>
              <a:ext uri="{FF2B5EF4-FFF2-40B4-BE49-F238E27FC236}">
                <a16:creationId xmlns:a16="http://schemas.microsoft.com/office/drawing/2014/main" id="{7DE3E87F-5719-6448-9DFC-1845839989B4}"/>
              </a:ext>
            </a:extLst>
          </p:cNvPr>
          <p:cNvCxnSpPr>
            <a:cxnSpLocks/>
            <a:stCxn id="209" idx="6"/>
            <a:endCxn id="226" idx="2"/>
          </p:cNvCxnSpPr>
          <p:nvPr/>
        </p:nvCxnSpPr>
        <p:spPr>
          <a:xfrm>
            <a:off x="6017543" y="3598714"/>
            <a:ext cx="13633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箭頭接點 291">
            <a:extLst>
              <a:ext uri="{FF2B5EF4-FFF2-40B4-BE49-F238E27FC236}">
                <a16:creationId xmlns:a16="http://schemas.microsoft.com/office/drawing/2014/main" id="{A2174019-AD65-6542-AAAF-9CE2F8168AE9}"/>
              </a:ext>
            </a:extLst>
          </p:cNvPr>
          <p:cNvCxnSpPr>
            <a:cxnSpLocks/>
            <a:stCxn id="209" idx="6"/>
            <a:endCxn id="220" idx="2"/>
          </p:cNvCxnSpPr>
          <p:nvPr/>
        </p:nvCxnSpPr>
        <p:spPr>
          <a:xfrm>
            <a:off x="6017543" y="3598714"/>
            <a:ext cx="1152988" cy="137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箭頭接點 294">
            <a:extLst>
              <a:ext uri="{FF2B5EF4-FFF2-40B4-BE49-F238E27FC236}">
                <a16:creationId xmlns:a16="http://schemas.microsoft.com/office/drawing/2014/main" id="{3B6181B0-DADF-204E-9986-0BB6CD68D674}"/>
              </a:ext>
            </a:extLst>
          </p:cNvPr>
          <p:cNvCxnSpPr>
            <a:cxnSpLocks/>
            <a:stCxn id="209" idx="6"/>
            <a:endCxn id="221" idx="2"/>
          </p:cNvCxnSpPr>
          <p:nvPr/>
        </p:nvCxnSpPr>
        <p:spPr>
          <a:xfrm>
            <a:off x="6017543" y="3598714"/>
            <a:ext cx="1149188" cy="2058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線箭頭接點 297">
            <a:extLst>
              <a:ext uri="{FF2B5EF4-FFF2-40B4-BE49-F238E27FC236}">
                <a16:creationId xmlns:a16="http://schemas.microsoft.com/office/drawing/2014/main" id="{8725FD4A-3EDA-EE47-8DF0-E86854F17555}"/>
              </a:ext>
            </a:extLst>
          </p:cNvPr>
          <p:cNvCxnSpPr>
            <a:cxnSpLocks/>
            <a:stCxn id="203" idx="6"/>
            <a:endCxn id="218" idx="2"/>
          </p:cNvCxnSpPr>
          <p:nvPr/>
        </p:nvCxnSpPr>
        <p:spPr>
          <a:xfrm flipV="1">
            <a:off x="6174452" y="1492368"/>
            <a:ext cx="996079" cy="34786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線箭頭接點 300">
            <a:extLst>
              <a:ext uri="{FF2B5EF4-FFF2-40B4-BE49-F238E27FC236}">
                <a16:creationId xmlns:a16="http://schemas.microsoft.com/office/drawing/2014/main" id="{7AF89963-217A-8E43-96CF-872478A99C78}"/>
              </a:ext>
            </a:extLst>
          </p:cNvPr>
          <p:cNvCxnSpPr>
            <a:cxnSpLocks/>
            <a:stCxn id="203" idx="6"/>
            <a:endCxn id="219" idx="2"/>
          </p:cNvCxnSpPr>
          <p:nvPr/>
        </p:nvCxnSpPr>
        <p:spPr>
          <a:xfrm flipV="1">
            <a:off x="6174452" y="2182554"/>
            <a:ext cx="996079" cy="2788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線箭頭接點 303">
            <a:extLst>
              <a:ext uri="{FF2B5EF4-FFF2-40B4-BE49-F238E27FC236}">
                <a16:creationId xmlns:a16="http://schemas.microsoft.com/office/drawing/2014/main" id="{686950FC-37E4-7E46-9A76-15108710CBBD}"/>
              </a:ext>
            </a:extLst>
          </p:cNvPr>
          <p:cNvCxnSpPr>
            <a:cxnSpLocks/>
            <a:stCxn id="203" idx="6"/>
            <a:endCxn id="226" idx="2"/>
          </p:cNvCxnSpPr>
          <p:nvPr/>
        </p:nvCxnSpPr>
        <p:spPr>
          <a:xfrm flipV="1">
            <a:off x="6174452" y="3598714"/>
            <a:ext cx="1206433" cy="137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線箭頭接點 306">
            <a:extLst>
              <a:ext uri="{FF2B5EF4-FFF2-40B4-BE49-F238E27FC236}">
                <a16:creationId xmlns:a16="http://schemas.microsoft.com/office/drawing/2014/main" id="{1708045C-4D2B-694E-9C89-DD192EC2C844}"/>
              </a:ext>
            </a:extLst>
          </p:cNvPr>
          <p:cNvCxnSpPr>
            <a:cxnSpLocks/>
            <a:stCxn id="203" idx="6"/>
            <a:endCxn id="220" idx="2"/>
          </p:cNvCxnSpPr>
          <p:nvPr/>
        </p:nvCxnSpPr>
        <p:spPr>
          <a:xfrm>
            <a:off x="6174452" y="4971053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線箭頭接點 309">
            <a:extLst>
              <a:ext uri="{FF2B5EF4-FFF2-40B4-BE49-F238E27FC236}">
                <a16:creationId xmlns:a16="http://schemas.microsoft.com/office/drawing/2014/main" id="{FF39D03B-DA16-AF4C-A0AA-43962AC8FD60}"/>
              </a:ext>
            </a:extLst>
          </p:cNvPr>
          <p:cNvCxnSpPr>
            <a:cxnSpLocks/>
            <a:stCxn id="203" idx="6"/>
            <a:endCxn id="221" idx="2"/>
          </p:cNvCxnSpPr>
          <p:nvPr/>
        </p:nvCxnSpPr>
        <p:spPr>
          <a:xfrm>
            <a:off x="6174452" y="4971053"/>
            <a:ext cx="992279" cy="686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線箭頭接點 312">
            <a:extLst>
              <a:ext uri="{FF2B5EF4-FFF2-40B4-BE49-F238E27FC236}">
                <a16:creationId xmlns:a16="http://schemas.microsoft.com/office/drawing/2014/main" id="{CAB54FB6-8223-4C4D-87AB-266D50CE9719}"/>
              </a:ext>
            </a:extLst>
          </p:cNvPr>
          <p:cNvCxnSpPr>
            <a:cxnSpLocks/>
            <a:stCxn id="204" idx="6"/>
            <a:endCxn id="218" idx="2"/>
          </p:cNvCxnSpPr>
          <p:nvPr/>
        </p:nvCxnSpPr>
        <p:spPr>
          <a:xfrm flipV="1">
            <a:off x="6170652" y="1492368"/>
            <a:ext cx="999879" cy="41649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線箭頭接點 315">
            <a:extLst>
              <a:ext uri="{FF2B5EF4-FFF2-40B4-BE49-F238E27FC236}">
                <a16:creationId xmlns:a16="http://schemas.microsoft.com/office/drawing/2014/main" id="{EA1A7DDD-4886-EB4B-BDDA-4B16A0BE35DD}"/>
              </a:ext>
            </a:extLst>
          </p:cNvPr>
          <p:cNvCxnSpPr>
            <a:cxnSpLocks/>
            <a:stCxn id="204" idx="6"/>
            <a:endCxn id="219" idx="2"/>
          </p:cNvCxnSpPr>
          <p:nvPr/>
        </p:nvCxnSpPr>
        <p:spPr>
          <a:xfrm flipV="1">
            <a:off x="6170652" y="2182554"/>
            <a:ext cx="999879" cy="3474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線箭頭接點 318">
            <a:extLst>
              <a:ext uri="{FF2B5EF4-FFF2-40B4-BE49-F238E27FC236}">
                <a16:creationId xmlns:a16="http://schemas.microsoft.com/office/drawing/2014/main" id="{549FDFEC-140C-B94F-92D1-E8D7A40D5236}"/>
              </a:ext>
            </a:extLst>
          </p:cNvPr>
          <p:cNvCxnSpPr>
            <a:cxnSpLocks/>
            <a:stCxn id="204" idx="6"/>
            <a:endCxn id="226" idx="2"/>
          </p:cNvCxnSpPr>
          <p:nvPr/>
        </p:nvCxnSpPr>
        <p:spPr>
          <a:xfrm flipV="1">
            <a:off x="6170652" y="3598714"/>
            <a:ext cx="1210233" cy="2058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線箭頭接點 321">
            <a:extLst>
              <a:ext uri="{FF2B5EF4-FFF2-40B4-BE49-F238E27FC236}">
                <a16:creationId xmlns:a16="http://schemas.microsoft.com/office/drawing/2014/main" id="{366C75CC-8463-9347-A0BE-EB9729A0EFCB}"/>
              </a:ext>
            </a:extLst>
          </p:cNvPr>
          <p:cNvCxnSpPr>
            <a:cxnSpLocks/>
            <a:stCxn id="204" idx="6"/>
            <a:endCxn id="220" idx="2"/>
          </p:cNvCxnSpPr>
          <p:nvPr/>
        </p:nvCxnSpPr>
        <p:spPr>
          <a:xfrm flipV="1">
            <a:off x="6170652" y="4971053"/>
            <a:ext cx="999879" cy="686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線箭頭接點 324">
            <a:extLst>
              <a:ext uri="{FF2B5EF4-FFF2-40B4-BE49-F238E27FC236}">
                <a16:creationId xmlns:a16="http://schemas.microsoft.com/office/drawing/2014/main" id="{B1DBF171-BE98-7C46-A4EB-5EFD95380A24}"/>
              </a:ext>
            </a:extLst>
          </p:cNvPr>
          <p:cNvCxnSpPr>
            <a:cxnSpLocks/>
            <a:stCxn id="204" idx="6"/>
            <a:endCxn id="221" idx="2"/>
          </p:cNvCxnSpPr>
          <p:nvPr/>
        </p:nvCxnSpPr>
        <p:spPr>
          <a:xfrm>
            <a:off x="6170652" y="5657309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線箭頭接點 327">
            <a:extLst>
              <a:ext uri="{FF2B5EF4-FFF2-40B4-BE49-F238E27FC236}">
                <a16:creationId xmlns:a16="http://schemas.microsoft.com/office/drawing/2014/main" id="{2D81721C-8EA7-4A4C-B4B6-95A4C31BBFCB}"/>
              </a:ext>
            </a:extLst>
          </p:cNvPr>
          <p:cNvCxnSpPr>
            <a:cxnSpLocks/>
            <a:stCxn id="194" idx="6"/>
            <a:endCxn id="201" idx="2"/>
          </p:cNvCxnSpPr>
          <p:nvPr/>
        </p:nvCxnSpPr>
        <p:spPr>
          <a:xfrm flipV="1">
            <a:off x="4818512" y="1492368"/>
            <a:ext cx="815940" cy="1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線箭頭接點 330">
            <a:extLst>
              <a:ext uri="{FF2B5EF4-FFF2-40B4-BE49-F238E27FC236}">
                <a16:creationId xmlns:a16="http://schemas.microsoft.com/office/drawing/2014/main" id="{D7F9302F-05BD-D44C-B35B-9AFA0C1B20C7}"/>
              </a:ext>
            </a:extLst>
          </p:cNvPr>
          <p:cNvCxnSpPr>
            <a:cxnSpLocks/>
            <a:stCxn id="194" idx="6"/>
            <a:endCxn id="202" idx="2"/>
          </p:cNvCxnSpPr>
          <p:nvPr/>
        </p:nvCxnSpPr>
        <p:spPr>
          <a:xfrm>
            <a:off x="4818512" y="1493600"/>
            <a:ext cx="815940" cy="68895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線箭頭接點 333">
            <a:extLst>
              <a:ext uri="{FF2B5EF4-FFF2-40B4-BE49-F238E27FC236}">
                <a16:creationId xmlns:a16="http://schemas.microsoft.com/office/drawing/2014/main" id="{1DDA7757-2B4B-3C43-A7A2-A90BA1C752A3}"/>
              </a:ext>
            </a:extLst>
          </p:cNvPr>
          <p:cNvCxnSpPr>
            <a:cxnSpLocks/>
            <a:stCxn id="194" idx="6"/>
            <a:endCxn id="209" idx="3"/>
          </p:cNvCxnSpPr>
          <p:nvPr/>
        </p:nvCxnSpPr>
        <p:spPr>
          <a:xfrm>
            <a:off x="4818512" y="1493600"/>
            <a:ext cx="1051591" cy="21622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線箭頭接點 338">
            <a:extLst>
              <a:ext uri="{FF2B5EF4-FFF2-40B4-BE49-F238E27FC236}">
                <a16:creationId xmlns:a16="http://schemas.microsoft.com/office/drawing/2014/main" id="{35EBC287-F16C-DE41-95A2-7B7B6FF98E4F}"/>
              </a:ext>
            </a:extLst>
          </p:cNvPr>
          <p:cNvCxnSpPr>
            <a:cxnSpLocks/>
            <a:stCxn id="194" idx="6"/>
            <a:endCxn id="203" idx="2"/>
          </p:cNvCxnSpPr>
          <p:nvPr/>
        </p:nvCxnSpPr>
        <p:spPr>
          <a:xfrm>
            <a:off x="4818512" y="1493600"/>
            <a:ext cx="815940" cy="34774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線箭頭接點 341">
            <a:extLst>
              <a:ext uri="{FF2B5EF4-FFF2-40B4-BE49-F238E27FC236}">
                <a16:creationId xmlns:a16="http://schemas.microsoft.com/office/drawing/2014/main" id="{4E3087E9-A297-7F42-8887-C6769A1EDFEB}"/>
              </a:ext>
            </a:extLst>
          </p:cNvPr>
          <p:cNvCxnSpPr>
            <a:cxnSpLocks/>
            <a:stCxn id="194" idx="6"/>
            <a:endCxn id="204" idx="2"/>
          </p:cNvCxnSpPr>
          <p:nvPr/>
        </p:nvCxnSpPr>
        <p:spPr>
          <a:xfrm>
            <a:off x="4818512" y="1493600"/>
            <a:ext cx="812140" cy="41637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線箭頭接點 344">
            <a:extLst>
              <a:ext uri="{FF2B5EF4-FFF2-40B4-BE49-F238E27FC236}">
                <a16:creationId xmlns:a16="http://schemas.microsoft.com/office/drawing/2014/main" id="{327C8118-C1EF-FE45-BE5B-D1656FDFA60D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V="1">
            <a:off x="4812643" y="1492368"/>
            <a:ext cx="821809" cy="691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線箭頭接點 347">
            <a:extLst>
              <a:ext uri="{FF2B5EF4-FFF2-40B4-BE49-F238E27FC236}">
                <a16:creationId xmlns:a16="http://schemas.microsoft.com/office/drawing/2014/main" id="{829042C6-15BC-E94A-99C7-554B69DFBE19}"/>
              </a:ext>
            </a:extLst>
          </p:cNvPr>
          <p:cNvCxnSpPr>
            <a:cxnSpLocks/>
            <a:stCxn id="195" idx="6"/>
            <a:endCxn id="202" idx="2"/>
          </p:cNvCxnSpPr>
          <p:nvPr/>
        </p:nvCxnSpPr>
        <p:spPr>
          <a:xfrm flipV="1">
            <a:off x="4812643" y="2182554"/>
            <a:ext cx="821809" cy="1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線箭頭接點 350">
            <a:extLst>
              <a:ext uri="{FF2B5EF4-FFF2-40B4-BE49-F238E27FC236}">
                <a16:creationId xmlns:a16="http://schemas.microsoft.com/office/drawing/2014/main" id="{AC7A60FA-0C47-B24C-960C-74252F5AE1BA}"/>
              </a:ext>
            </a:extLst>
          </p:cNvPr>
          <p:cNvCxnSpPr>
            <a:cxnSpLocks/>
            <a:stCxn id="195" idx="6"/>
            <a:endCxn id="209" idx="3"/>
          </p:cNvCxnSpPr>
          <p:nvPr/>
        </p:nvCxnSpPr>
        <p:spPr>
          <a:xfrm>
            <a:off x="4812643" y="2183786"/>
            <a:ext cx="1057460" cy="1472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線箭頭接點 353">
            <a:extLst>
              <a:ext uri="{FF2B5EF4-FFF2-40B4-BE49-F238E27FC236}">
                <a16:creationId xmlns:a16="http://schemas.microsoft.com/office/drawing/2014/main" id="{93978095-F2D6-1D48-90B9-515CD41A14F8}"/>
              </a:ext>
            </a:extLst>
          </p:cNvPr>
          <p:cNvCxnSpPr>
            <a:cxnSpLocks/>
            <a:stCxn id="195" idx="6"/>
            <a:endCxn id="203" idx="2"/>
          </p:cNvCxnSpPr>
          <p:nvPr/>
        </p:nvCxnSpPr>
        <p:spPr>
          <a:xfrm>
            <a:off x="4812643" y="2183786"/>
            <a:ext cx="821809" cy="278726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線箭頭接點 356">
            <a:extLst>
              <a:ext uri="{FF2B5EF4-FFF2-40B4-BE49-F238E27FC236}">
                <a16:creationId xmlns:a16="http://schemas.microsoft.com/office/drawing/2014/main" id="{51F8E27C-26D0-5147-9EE2-F6C90B34D36C}"/>
              </a:ext>
            </a:extLst>
          </p:cNvPr>
          <p:cNvCxnSpPr>
            <a:cxnSpLocks/>
            <a:stCxn id="195" idx="6"/>
            <a:endCxn id="204" idx="2"/>
          </p:cNvCxnSpPr>
          <p:nvPr/>
        </p:nvCxnSpPr>
        <p:spPr>
          <a:xfrm>
            <a:off x="4812643" y="2183786"/>
            <a:ext cx="818009" cy="3473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直線箭頭接點 359">
            <a:extLst>
              <a:ext uri="{FF2B5EF4-FFF2-40B4-BE49-F238E27FC236}">
                <a16:creationId xmlns:a16="http://schemas.microsoft.com/office/drawing/2014/main" id="{A1745944-51A3-DF43-BF33-ED93586CFEEA}"/>
              </a:ext>
            </a:extLst>
          </p:cNvPr>
          <p:cNvCxnSpPr>
            <a:cxnSpLocks/>
            <a:stCxn id="196" idx="6"/>
            <a:endCxn id="201" idx="2"/>
          </p:cNvCxnSpPr>
          <p:nvPr/>
        </p:nvCxnSpPr>
        <p:spPr>
          <a:xfrm flipV="1">
            <a:off x="4812643" y="1492368"/>
            <a:ext cx="821809" cy="13760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線箭頭接點 362">
            <a:extLst>
              <a:ext uri="{FF2B5EF4-FFF2-40B4-BE49-F238E27FC236}">
                <a16:creationId xmlns:a16="http://schemas.microsoft.com/office/drawing/2014/main" id="{CD500978-7B26-B541-BDDC-D253777AD209}"/>
              </a:ext>
            </a:extLst>
          </p:cNvPr>
          <p:cNvCxnSpPr>
            <a:cxnSpLocks/>
            <a:stCxn id="196" idx="6"/>
            <a:endCxn id="202" idx="2"/>
          </p:cNvCxnSpPr>
          <p:nvPr/>
        </p:nvCxnSpPr>
        <p:spPr>
          <a:xfrm flipV="1">
            <a:off x="4812643" y="2182554"/>
            <a:ext cx="821809" cy="685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線箭頭接點 365">
            <a:extLst>
              <a:ext uri="{FF2B5EF4-FFF2-40B4-BE49-F238E27FC236}">
                <a16:creationId xmlns:a16="http://schemas.microsoft.com/office/drawing/2014/main" id="{B667915E-A285-394F-9137-2E26D5682427}"/>
              </a:ext>
            </a:extLst>
          </p:cNvPr>
          <p:cNvCxnSpPr>
            <a:cxnSpLocks/>
            <a:stCxn id="196" idx="6"/>
            <a:endCxn id="209" idx="3"/>
          </p:cNvCxnSpPr>
          <p:nvPr/>
        </p:nvCxnSpPr>
        <p:spPr>
          <a:xfrm>
            <a:off x="4812643" y="2868412"/>
            <a:ext cx="1057460" cy="7874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箭頭接點 368">
            <a:extLst>
              <a:ext uri="{FF2B5EF4-FFF2-40B4-BE49-F238E27FC236}">
                <a16:creationId xmlns:a16="http://schemas.microsoft.com/office/drawing/2014/main" id="{C4B544D8-99EA-A948-A17D-ED26F090DEEC}"/>
              </a:ext>
            </a:extLst>
          </p:cNvPr>
          <p:cNvCxnSpPr>
            <a:cxnSpLocks/>
            <a:stCxn id="196" idx="6"/>
            <a:endCxn id="203" idx="2"/>
          </p:cNvCxnSpPr>
          <p:nvPr/>
        </p:nvCxnSpPr>
        <p:spPr>
          <a:xfrm>
            <a:off x="4812643" y="2868412"/>
            <a:ext cx="821809" cy="2102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箭頭接點 371">
            <a:extLst>
              <a:ext uri="{FF2B5EF4-FFF2-40B4-BE49-F238E27FC236}">
                <a16:creationId xmlns:a16="http://schemas.microsoft.com/office/drawing/2014/main" id="{96C36C76-6CCC-D641-9E21-65D99834C527}"/>
              </a:ext>
            </a:extLst>
          </p:cNvPr>
          <p:cNvCxnSpPr>
            <a:cxnSpLocks/>
            <a:stCxn id="196" idx="6"/>
            <a:endCxn id="204" idx="2"/>
          </p:cNvCxnSpPr>
          <p:nvPr/>
        </p:nvCxnSpPr>
        <p:spPr>
          <a:xfrm>
            <a:off x="4812643" y="2868412"/>
            <a:ext cx="818009" cy="278889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線箭頭接點 374">
            <a:extLst>
              <a:ext uri="{FF2B5EF4-FFF2-40B4-BE49-F238E27FC236}">
                <a16:creationId xmlns:a16="http://schemas.microsoft.com/office/drawing/2014/main" id="{E2C185CE-E214-8940-BA81-00F994259E51}"/>
              </a:ext>
            </a:extLst>
          </p:cNvPr>
          <p:cNvCxnSpPr>
            <a:cxnSpLocks/>
            <a:stCxn id="197" idx="6"/>
            <a:endCxn id="201" idx="2"/>
          </p:cNvCxnSpPr>
          <p:nvPr/>
        </p:nvCxnSpPr>
        <p:spPr>
          <a:xfrm flipV="1">
            <a:off x="4812643" y="1492368"/>
            <a:ext cx="821809" cy="20720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線箭頭接點 377">
            <a:extLst>
              <a:ext uri="{FF2B5EF4-FFF2-40B4-BE49-F238E27FC236}">
                <a16:creationId xmlns:a16="http://schemas.microsoft.com/office/drawing/2014/main" id="{5E6BADD4-66F1-864C-A3C9-638BB9CD297B}"/>
              </a:ext>
            </a:extLst>
          </p:cNvPr>
          <p:cNvCxnSpPr>
            <a:cxnSpLocks/>
            <a:stCxn id="197" idx="6"/>
            <a:endCxn id="202" idx="2"/>
          </p:cNvCxnSpPr>
          <p:nvPr/>
        </p:nvCxnSpPr>
        <p:spPr>
          <a:xfrm flipV="1">
            <a:off x="4812643" y="2182554"/>
            <a:ext cx="821809" cy="1381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線箭頭接點 380">
            <a:extLst>
              <a:ext uri="{FF2B5EF4-FFF2-40B4-BE49-F238E27FC236}">
                <a16:creationId xmlns:a16="http://schemas.microsoft.com/office/drawing/2014/main" id="{2B37BF88-CC96-654D-B26D-38B5F9682A1D}"/>
              </a:ext>
            </a:extLst>
          </p:cNvPr>
          <p:cNvCxnSpPr>
            <a:cxnSpLocks/>
            <a:stCxn id="197" idx="6"/>
            <a:endCxn id="209" idx="2"/>
          </p:cNvCxnSpPr>
          <p:nvPr/>
        </p:nvCxnSpPr>
        <p:spPr>
          <a:xfrm>
            <a:off x="4812643" y="3564376"/>
            <a:ext cx="1032163" cy="343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線箭頭接點 384">
            <a:extLst>
              <a:ext uri="{FF2B5EF4-FFF2-40B4-BE49-F238E27FC236}">
                <a16:creationId xmlns:a16="http://schemas.microsoft.com/office/drawing/2014/main" id="{EB80DCD3-31AA-084E-A5C8-16196AEA2987}"/>
              </a:ext>
            </a:extLst>
          </p:cNvPr>
          <p:cNvCxnSpPr>
            <a:cxnSpLocks/>
            <a:stCxn id="197" idx="6"/>
            <a:endCxn id="203" idx="2"/>
          </p:cNvCxnSpPr>
          <p:nvPr/>
        </p:nvCxnSpPr>
        <p:spPr>
          <a:xfrm>
            <a:off x="4812643" y="3564376"/>
            <a:ext cx="821809" cy="1406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線箭頭接點 387">
            <a:extLst>
              <a:ext uri="{FF2B5EF4-FFF2-40B4-BE49-F238E27FC236}">
                <a16:creationId xmlns:a16="http://schemas.microsoft.com/office/drawing/2014/main" id="{41C39C14-F08F-C64B-B7E3-F3C9A622D457}"/>
              </a:ext>
            </a:extLst>
          </p:cNvPr>
          <p:cNvCxnSpPr>
            <a:cxnSpLocks/>
            <a:stCxn id="197" idx="6"/>
            <a:endCxn id="204" idx="2"/>
          </p:cNvCxnSpPr>
          <p:nvPr/>
        </p:nvCxnSpPr>
        <p:spPr>
          <a:xfrm>
            <a:off x="4812643" y="3564376"/>
            <a:ext cx="818009" cy="2092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線箭頭接點 390">
            <a:extLst>
              <a:ext uri="{FF2B5EF4-FFF2-40B4-BE49-F238E27FC236}">
                <a16:creationId xmlns:a16="http://schemas.microsoft.com/office/drawing/2014/main" id="{735845FA-F7FF-3243-AC79-D7DDE7B329E6}"/>
              </a:ext>
            </a:extLst>
          </p:cNvPr>
          <p:cNvCxnSpPr>
            <a:cxnSpLocks/>
            <a:stCxn id="198" idx="6"/>
            <a:endCxn id="201" idx="2"/>
          </p:cNvCxnSpPr>
          <p:nvPr/>
        </p:nvCxnSpPr>
        <p:spPr>
          <a:xfrm flipV="1">
            <a:off x="4812643" y="1492368"/>
            <a:ext cx="821809" cy="2767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線箭頭接點 393">
            <a:extLst>
              <a:ext uri="{FF2B5EF4-FFF2-40B4-BE49-F238E27FC236}">
                <a16:creationId xmlns:a16="http://schemas.microsoft.com/office/drawing/2014/main" id="{91926C5F-41FC-CD4E-A158-533984F5D926}"/>
              </a:ext>
            </a:extLst>
          </p:cNvPr>
          <p:cNvCxnSpPr>
            <a:cxnSpLocks/>
            <a:stCxn id="198" idx="6"/>
            <a:endCxn id="202" idx="2"/>
          </p:cNvCxnSpPr>
          <p:nvPr/>
        </p:nvCxnSpPr>
        <p:spPr>
          <a:xfrm flipV="1">
            <a:off x="4812643" y="2182554"/>
            <a:ext cx="821809" cy="2077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線箭頭接點 396">
            <a:extLst>
              <a:ext uri="{FF2B5EF4-FFF2-40B4-BE49-F238E27FC236}">
                <a16:creationId xmlns:a16="http://schemas.microsoft.com/office/drawing/2014/main" id="{A707F65B-EEF1-9248-8177-2236D1D91FBB}"/>
              </a:ext>
            </a:extLst>
          </p:cNvPr>
          <p:cNvCxnSpPr>
            <a:cxnSpLocks/>
            <a:stCxn id="198" idx="6"/>
            <a:endCxn id="209" idx="2"/>
          </p:cNvCxnSpPr>
          <p:nvPr/>
        </p:nvCxnSpPr>
        <p:spPr>
          <a:xfrm flipV="1">
            <a:off x="4812643" y="3598714"/>
            <a:ext cx="1032163" cy="661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線箭頭接點 399">
            <a:extLst>
              <a:ext uri="{FF2B5EF4-FFF2-40B4-BE49-F238E27FC236}">
                <a16:creationId xmlns:a16="http://schemas.microsoft.com/office/drawing/2014/main" id="{3630CB6C-1027-2B4C-9896-C4CC503900DE}"/>
              </a:ext>
            </a:extLst>
          </p:cNvPr>
          <p:cNvCxnSpPr>
            <a:cxnSpLocks/>
            <a:stCxn id="198" idx="6"/>
            <a:endCxn id="203" idx="2"/>
          </p:cNvCxnSpPr>
          <p:nvPr/>
        </p:nvCxnSpPr>
        <p:spPr>
          <a:xfrm>
            <a:off x="4812643" y="4259943"/>
            <a:ext cx="821809" cy="71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線箭頭接點 402">
            <a:extLst>
              <a:ext uri="{FF2B5EF4-FFF2-40B4-BE49-F238E27FC236}">
                <a16:creationId xmlns:a16="http://schemas.microsoft.com/office/drawing/2014/main" id="{8A015A0F-2F97-E14E-B5ED-49DDED6047D6}"/>
              </a:ext>
            </a:extLst>
          </p:cNvPr>
          <p:cNvCxnSpPr>
            <a:cxnSpLocks/>
            <a:stCxn id="198" idx="6"/>
            <a:endCxn id="204" idx="2"/>
          </p:cNvCxnSpPr>
          <p:nvPr/>
        </p:nvCxnSpPr>
        <p:spPr>
          <a:xfrm>
            <a:off x="4812643" y="4259943"/>
            <a:ext cx="818009" cy="13973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線箭頭接點 405">
            <a:extLst>
              <a:ext uri="{FF2B5EF4-FFF2-40B4-BE49-F238E27FC236}">
                <a16:creationId xmlns:a16="http://schemas.microsoft.com/office/drawing/2014/main" id="{F6EB6257-36CF-7B46-A7E4-90513E7E4A89}"/>
              </a:ext>
            </a:extLst>
          </p:cNvPr>
          <p:cNvCxnSpPr>
            <a:cxnSpLocks/>
            <a:stCxn id="199" idx="6"/>
            <a:endCxn id="201" idx="2"/>
          </p:cNvCxnSpPr>
          <p:nvPr/>
        </p:nvCxnSpPr>
        <p:spPr>
          <a:xfrm flipV="1">
            <a:off x="4820465" y="1492368"/>
            <a:ext cx="813987" cy="3469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線箭頭接點 408">
            <a:extLst>
              <a:ext uri="{FF2B5EF4-FFF2-40B4-BE49-F238E27FC236}">
                <a16:creationId xmlns:a16="http://schemas.microsoft.com/office/drawing/2014/main" id="{AA0DBCC3-3E0D-7F40-A5A1-641313983DF4}"/>
              </a:ext>
            </a:extLst>
          </p:cNvPr>
          <p:cNvCxnSpPr>
            <a:cxnSpLocks/>
            <a:stCxn id="199" idx="6"/>
            <a:endCxn id="202" idx="2"/>
          </p:cNvCxnSpPr>
          <p:nvPr/>
        </p:nvCxnSpPr>
        <p:spPr>
          <a:xfrm flipV="1">
            <a:off x="4820465" y="2182554"/>
            <a:ext cx="813987" cy="27793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箭頭接點 411">
            <a:extLst>
              <a:ext uri="{FF2B5EF4-FFF2-40B4-BE49-F238E27FC236}">
                <a16:creationId xmlns:a16="http://schemas.microsoft.com/office/drawing/2014/main" id="{F5C0A13E-F159-0E4C-BDA1-C511F0C5F52A}"/>
              </a:ext>
            </a:extLst>
          </p:cNvPr>
          <p:cNvCxnSpPr>
            <a:cxnSpLocks/>
            <a:stCxn id="199" idx="6"/>
            <a:endCxn id="209" idx="2"/>
          </p:cNvCxnSpPr>
          <p:nvPr/>
        </p:nvCxnSpPr>
        <p:spPr>
          <a:xfrm flipV="1">
            <a:off x="4820465" y="3598714"/>
            <a:ext cx="1024341" cy="13631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線箭頭接點 414">
            <a:extLst>
              <a:ext uri="{FF2B5EF4-FFF2-40B4-BE49-F238E27FC236}">
                <a16:creationId xmlns:a16="http://schemas.microsoft.com/office/drawing/2014/main" id="{DF28956F-72BD-2248-B32C-96039C383241}"/>
              </a:ext>
            </a:extLst>
          </p:cNvPr>
          <p:cNvCxnSpPr>
            <a:cxnSpLocks/>
            <a:stCxn id="199" idx="6"/>
            <a:endCxn id="203" idx="2"/>
          </p:cNvCxnSpPr>
          <p:nvPr/>
        </p:nvCxnSpPr>
        <p:spPr>
          <a:xfrm>
            <a:off x="4820465" y="4961867"/>
            <a:ext cx="813987" cy="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線箭頭接點 417">
            <a:extLst>
              <a:ext uri="{FF2B5EF4-FFF2-40B4-BE49-F238E27FC236}">
                <a16:creationId xmlns:a16="http://schemas.microsoft.com/office/drawing/2014/main" id="{543307CE-D9C2-7042-8063-E3599AE3E2D1}"/>
              </a:ext>
            </a:extLst>
          </p:cNvPr>
          <p:cNvCxnSpPr>
            <a:cxnSpLocks/>
            <a:stCxn id="199" idx="6"/>
            <a:endCxn id="204" idx="2"/>
          </p:cNvCxnSpPr>
          <p:nvPr/>
        </p:nvCxnSpPr>
        <p:spPr>
          <a:xfrm>
            <a:off x="4820465" y="4961867"/>
            <a:ext cx="810187" cy="69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線箭頭接點 420">
            <a:extLst>
              <a:ext uri="{FF2B5EF4-FFF2-40B4-BE49-F238E27FC236}">
                <a16:creationId xmlns:a16="http://schemas.microsoft.com/office/drawing/2014/main" id="{E7F37D96-73D1-8340-A821-8FD4EDDBCC2C}"/>
              </a:ext>
            </a:extLst>
          </p:cNvPr>
          <p:cNvCxnSpPr>
            <a:cxnSpLocks/>
            <a:stCxn id="200" idx="6"/>
            <a:endCxn id="201" idx="2"/>
          </p:cNvCxnSpPr>
          <p:nvPr/>
        </p:nvCxnSpPr>
        <p:spPr>
          <a:xfrm flipV="1">
            <a:off x="4808590" y="1492368"/>
            <a:ext cx="825862" cy="4159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箭頭接點 423">
            <a:extLst>
              <a:ext uri="{FF2B5EF4-FFF2-40B4-BE49-F238E27FC236}">
                <a16:creationId xmlns:a16="http://schemas.microsoft.com/office/drawing/2014/main" id="{126C6380-AB30-BC4A-9737-5F212EAB4642}"/>
              </a:ext>
            </a:extLst>
          </p:cNvPr>
          <p:cNvCxnSpPr>
            <a:cxnSpLocks/>
            <a:stCxn id="200" idx="6"/>
            <a:endCxn id="202" idx="2"/>
          </p:cNvCxnSpPr>
          <p:nvPr/>
        </p:nvCxnSpPr>
        <p:spPr>
          <a:xfrm flipV="1">
            <a:off x="4808590" y="2182554"/>
            <a:ext cx="825862" cy="3469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線箭頭接點 426">
            <a:extLst>
              <a:ext uri="{FF2B5EF4-FFF2-40B4-BE49-F238E27FC236}">
                <a16:creationId xmlns:a16="http://schemas.microsoft.com/office/drawing/2014/main" id="{DAED88F8-5E5B-8A47-B92E-3227A04E9B92}"/>
              </a:ext>
            </a:extLst>
          </p:cNvPr>
          <p:cNvCxnSpPr>
            <a:cxnSpLocks/>
            <a:stCxn id="200" idx="6"/>
            <a:endCxn id="209" idx="2"/>
          </p:cNvCxnSpPr>
          <p:nvPr/>
        </p:nvCxnSpPr>
        <p:spPr>
          <a:xfrm flipV="1">
            <a:off x="4808590" y="3598714"/>
            <a:ext cx="1036216" cy="2053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箭頭接點 429">
            <a:extLst>
              <a:ext uri="{FF2B5EF4-FFF2-40B4-BE49-F238E27FC236}">
                <a16:creationId xmlns:a16="http://schemas.microsoft.com/office/drawing/2014/main" id="{97E1758B-4FA5-DB41-87F8-819B9F259FDA}"/>
              </a:ext>
            </a:extLst>
          </p:cNvPr>
          <p:cNvCxnSpPr>
            <a:cxnSpLocks/>
            <a:stCxn id="200" idx="6"/>
            <a:endCxn id="203" idx="2"/>
          </p:cNvCxnSpPr>
          <p:nvPr/>
        </p:nvCxnSpPr>
        <p:spPr>
          <a:xfrm flipV="1">
            <a:off x="4808590" y="4971053"/>
            <a:ext cx="825862" cy="680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線箭頭接點 432">
            <a:extLst>
              <a:ext uri="{FF2B5EF4-FFF2-40B4-BE49-F238E27FC236}">
                <a16:creationId xmlns:a16="http://schemas.microsoft.com/office/drawing/2014/main" id="{6A3C299F-8D3F-764D-8223-FDCA7CA1999B}"/>
              </a:ext>
            </a:extLst>
          </p:cNvPr>
          <p:cNvCxnSpPr>
            <a:cxnSpLocks/>
            <a:stCxn id="200" idx="6"/>
            <a:endCxn id="204" idx="2"/>
          </p:cNvCxnSpPr>
          <p:nvPr/>
        </p:nvCxnSpPr>
        <p:spPr>
          <a:xfrm>
            <a:off x="4808590" y="5651786"/>
            <a:ext cx="822062" cy="5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橢圓 435">
            <a:extLst>
              <a:ext uri="{FF2B5EF4-FFF2-40B4-BE49-F238E27FC236}">
                <a16:creationId xmlns:a16="http://schemas.microsoft.com/office/drawing/2014/main" id="{7D0D6874-7016-694C-926E-857D795215B3}"/>
              </a:ext>
            </a:extLst>
          </p:cNvPr>
          <p:cNvSpPr/>
          <p:nvPr/>
        </p:nvSpPr>
        <p:spPr>
          <a:xfrm>
            <a:off x="8682738" y="1230574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7" name="橢圓 436">
            <a:extLst>
              <a:ext uri="{FF2B5EF4-FFF2-40B4-BE49-F238E27FC236}">
                <a16:creationId xmlns:a16="http://schemas.microsoft.com/office/drawing/2014/main" id="{2CABFF4C-8C5E-144E-A52A-52F64DD4A4D8}"/>
              </a:ext>
            </a:extLst>
          </p:cNvPr>
          <p:cNvSpPr/>
          <p:nvPr/>
        </p:nvSpPr>
        <p:spPr>
          <a:xfrm>
            <a:off x="8684718" y="1901208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38" name="橢圓 437">
            <a:extLst>
              <a:ext uri="{FF2B5EF4-FFF2-40B4-BE49-F238E27FC236}">
                <a16:creationId xmlns:a16="http://schemas.microsoft.com/office/drawing/2014/main" id="{EB0FF1C5-5329-524D-B56D-C9E9A2A52518}"/>
              </a:ext>
            </a:extLst>
          </p:cNvPr>
          <p:cNvSpPr/>
          <p:nvPr/>
        </p:nvSpPr>
        <p:spPr>
          <a:xfrm>
            <a:off x="8682738" y="3894275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9" name="橢圓 438">
            <a:extLst>
              <a:ext uri="{FF2B5EF4-FFF2-40B4-BE49-F238E27FC236}">
                <a16:creationId xmlns:a16="http://schemas.microsoft.com/office/drawing/2014/main" id="{78856835-E47D-BE42-899C-453A19D14ED8}"/>
              </a:ext>
            </a:extLst>
          </p:cNvPr>
          <p:cNvSpPr/>
          <p:nvPr/>
        </p:nvSpPr>
        <p:spPr>
          <a:xfrm>
            <a:off x="8682738" y="4696460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0" name="橢圓 439">
            <a:extLst>
              <a:ext uri="{FF2B5EF4-FFF2-40B4-BE49-F238E27FC236}">
                <a16:creationId xmlns:a16="http://schemas.microsoft.com/office/drawing/2014/main" id="{66B4F810-85BD-5345-9B62-3E14090703FC}"/>
              </a:ext>
            </a:extLst>
          </p:cNvPr>
          <p:cNvSpPr/>
          <p:nvPr/>
        </p:nvSpPr>
        <p:spPr>
          <a:xfrm>
            <a:off x="8684718" y="5383837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6" name="直線箭頭接點 445">
            <a:extLst>
              <a:ext uri="{FF2B5EF4-FFF2-40B4-BE49-F238E27FC236}">
                <a16:creationId xmlns:a16="http://schemas.microsoft.com/office/drawing/2014/main" id="{A63E407B-D758-874A-A6E1-A6658E977976}"/>
              </a:ext>
            </a:extLst>
          </p:cNvPr>
          <p:cNvCxnSpPr>
            <a:cxnSpLocks/>
            <a:stCxn id="218" idx="6"/>
            <a:endCxn id="436" idx="2"/>
          </p:cNvCxnSpPr>
          <p:nvPr/>
        </p:nvCxnSpPr>
        <p:spPr>
          <a:xfrm>
            <a:off x="7710531" y="1492368"/>
            <a:ext cx="972207" cy="82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線箭頭接點 449">
            <a:extLst>
              <a:ext uri="{FF2B5EF4-FFF2-40B4-BE49-F238E27FC236}">
                <a16:creationId xmlns:a16="http://schemas.microsoft.com/office/drawing/2014/main" id="{81485963-485F-7B4D-9DE7-C3E5DAEABB76}"/>
              </a:ext>
            </a:extLst>
          </p:cNvPr>
          <p:cNvCxnSpPr>
            <a:cxnSpLocks/>
            <a:stCxn id="221" idx="6"/>
            <a:endCxn id="440" idx="2"/>
          </p:cNvCxnSpPr>
          <p:nvPr/>
        </p:nvCxnSpPr>
        <p:spPr>
          <a:xfrm flipV="1">
            <a:off x="7706731" y="5653837"/>
            <a:ext cx="977987" cy="3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線箭頭接點 457">
            <a:extLst>
              <a:ext uri="{FF2B5EF4-FFF2-40B4-BE49-F238E27FC236}">
                <a16:creationId xmlns:a16="http://schemas.microsoft.com/office/drawing/2014/main" id="{DE1A28BE-F24A-5044-A348-6CCB401B4B1B}"/>
              </a:ext>
            </a:extLst>
          </p:cNvPr>
          <p:cNvCxnSpPr>
            <a:cxnSpLocks/>
            <a:stCxn id="218" idx="6"/>
            <a:endCxn id="437" idx="2"/>
          </p:cNvCxnSpPr>
          <p:nvPr/>
        </p:nvCxnSpPr>
        <p:spPr>
          <a:xfrm>
            <a:off x="7710531" y="1492368"/>
            <a:ext cx="974187" cy="6788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箭頭接點 463">
            <a:extLst>
              <a:ext uri="{FF2B5EF4-FFF2-40B4-BE49-F238E27FC236}">
                <a16:creationId xmlns:a16="http://schemas.microsoft.com/office/drawing/2014/main" id="{8FFD83A9-C7C2-E340-B7C3-56D2610F7150}"/>
              </a:ext>
            </a:extLst>
          </p:cNvPr>
          <p:cNvCxnSpPr>
            <a:cxnSpLocks/>
            <a:stCxn id="219" idx="6"/>
            <a:endCxn id="436" idx="2"/>
          </p:cNvCxnSpPr>
          <p:nvPr/>
        </p:nvCxnSpPr>
        <p:spPr>
          <a:xfrm flipV="1">
            <a:off x="7710531" y="1500574"/>
            <a:ext cx="972207" cy="681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線箭頭接點 464">
            <a:extLst>
              <a:ext uri="{FF2B5EF4-FFF2-40B4-BE49-F238E27FC236}">
                <a16:creationId xmlns:a16="http://schemas.microsoft.com/office/drawing/2014/main" id="{ECD9647D-27B4-4D47-9442-06C8E8853AE6}"/>
              </a:ext>
            </a:extLst>
          </p:cNvPr>
          <p:cNvCxnSpPr>
            <a:cxnSpLocks/>
            <a:stCxn id="218" idx="6"/>
            <a:endCxn id="438" idx="2"/>
          </p:cNvCxnSpPr>
          <p:nvPr/>
        </p:nvCxnSpPr>
        <p:spPr>
          <a:xfrm>
            <a:off x="7710531" y="1492368"/>
            <a:ext cx="972207" cy="26719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線箭頭接點 470">
            <a:extLst>
              <a:ext uri="{FF2B5EF4-FFF2-40B4-BE49-F238E27FC236}">
                <a16:creationId xmlns:a16="http://schemas.microsoft.com/office/drawing/2014/main" id="{11CA6E77-1E96-BE46-B836-35C5F4A7EBF4}"/>
              </a:ext>
            </a:extLst>
          </p:cNvPr>
          <p:cNvCxnSpPr>
            <a:cxnSpLocks/>
            <a:stCxn id="219" idx="6"/>
            <a:endCxn id="437" idx="2"/>
          </p:cNvCxnSpPr>
          <p:nvPr/>
        </p:nvCxnSpPr>
        <p:spPr>
          <a:xfrm flipV="1">
            <a:off x="7710531" y="2171208"/>
            <a:ext cx="974187" cy="113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線箭頭接點 473">
            <a:extLst>
              <a:ext uri="{FF2B5EF4-FFF2-40B4-BE49-F238E27FC236}">
                <a16:creationId xmlns:a16="http://schemas.microsoft.com/office/drawing/2014/main" id="{79A711D2-A326-7948-BE30-E178D234146E}"/>
              </a:ext>
            </a:extLst>
          </p:cNvPr>
          <p:cNvCxnSpPr>
            <a:cxnSpLocks/>
            <a:stCxn id="219" idx="6"/>
            <a:endCxn id="438" idx="2"/>
          </p:cNvCxnSpPr>
          <p:nvPr/>
        </p:nvCxnSpPr>
        <p:spPr>
          <a:xfrm>
            <a:off x="7710531" y="2182554"/>
            <a:ext cx="972207" cy="198172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線箭頭接點 478">
            <a:extLst>
              <a:ext uri="{FF2B5EF4-FFF2-40B4-BE49-F238E27FC236}">
                <a16:creationId xmlns:a16="http://schemas.microsoft.com/office/drawing/2014/main" id="{F69699C0-379E-B64A-BD99-E85D4CD0F72F}"/>
              </a:ext>
            </a:extLst>
          </p:cNvPr>
          <p:cNvCxnSpPr>
            <a:cxnSpLocks/>
            <a:stCxn id="219" idx="6"/>
            <a:endCxn id="439" idx="2"/>
          </p:cNvCxnSpPr>
          <p:nvPr/>
        </p:nvCxnSpPr>
        <p:spPr>
          <a:xfrm>
            <a:off x="7710531" y="2182554"/>
            <a:ext cx="972207" cy="2783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線箭頭接點 479">
            <a:extLst>
              <a:ext uri="{FF2B5EF4-FFF2-40B4-BE49-F238E27FC236}">
                <a16:creationId xmlns:a16="http://schemas.microsoft.com/office/drawing/2014/main" id="{A08623BB-CD01-BA4D-9906-F06BCC0FEDAD}"/>
              </a:ext>
            </a:extLst>
          </p:cNvPr>
          <p:cNvCxnSpPr>
            <a:cxnSpLocks/>
            <a:stCxn id="219" idx="6"/>
            <a:endCxn id="440" idx="2"/>
          </p:cNvCxnSpPr>
          <p:nvPr/>
        </p:nvCxnSpPr>
        <p:spPr>
          <a:xfrm>
            <a:off x="7710531" y="2182554"/>
            <a:ext cx="974187" cy="3471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線箭頭接點 484">
            <a:extLst>
              <a:ext uri="{FF2B5EF4-FFF2-40B4-BE49-F238E27FC236}">
                <a16:creationId xmlns:a16="http://schemas.microsoft.com/office/drawing/2014/main" id="{9D640345-51E8-9742-9DA1-2DA0494D97FB}"/>
              </a:ext>
            </a:extLst>
          </p:cNvPr>
          <p:cNvCxnSpPr>
            <a:cxnSpLocks/>
            <a:stCxn id="226" idx="6"/>
            <a:endCxn id="436" idx="2"/>
          </p:cNvCxnSpPr>
          <p:nvPr/>
        </p:nvCxnSpPr>
        <p:spPr>
          <a:xfrm flipV="1">
            <a:off x="7553622" y="1500574"/>
            <a:ext cx="1129116" cy="2098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線箭頭接點 489">
            <a:extLst>
              <a:ext uri="{FF2B5EF4-FFF2-40B4-BE49-F238E27FC236}">
                <a16:creationId xmlns:a16="http://schemas.microsoft.com/office/drawing/2014/main" id="{5AC25B89-75A5-AE46-BF3D-D14F738F078F}"/>
              </a:ext>
            </a:extLst>
          </p:cNvPr>
          <p:cNvCxnSpPr>
            <a:cxnSpLocks/>
            <a:stCxn id="226" idx="6"/>
            <a:endCxn id="437" idx="2"/>
          </p:cNvCxnSpPr>
          <p:nvPr/>
        </p:nvCxnSpPr>
        <p:spPr>
          <a:xfrm flipV="1">
            <a:off x="7553622" y="2171208"/>
            <a:ext cx="1131096" cy="14275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線箭頭接點 492">
            <a:extLst>
              <a:ext uri="{FF2B5EF4-FFF2-40B4-BE49-F238E27FC236}">
                <a16:creationId xmlns:a16="http://schemas.microsoft.com/office/drawing/2014/main" id="{1F6A8221-C845-AF4E-9086-727A840DF28E}"/>
              </a:ext>
            </a:extLst>
          </p:cNvPr>
          <p:cNvCxnSpPr>
            <a:cxnSpLocks/>
            <a:stCxn id="226" idx="6"/>
            <a:endCxn id="438" idx="2"/>
          </p:cNvCxnSpPr>
          <p:nvPr/>
        </p:nvCxnSpPr>
        <p:spPr>
          <a:xfrm>
            <a:off x="7553622" y="3598714"/>
            <a:ext cx="1129116" cy="5655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線箭頭接點 495">
            <a:extLst>
              <a:ext uri="{FF2B5EF4-FFF2-40B4-BE49-F238E27FC236}">
                <a16:creationId xmlns:a16="http://schemas.microsoft.com/office/drawing/2014/main" id="{7F71A603-4D41-E847-A81C-7A6B448CD6BF}"/>
              </a:ext>
            </a:extLst>
          </p:cNvPr>
          <p:cNvCxnSpPr>
            <a:cxnSpLocks/>
            <a:stCxn id="226" idx="6"/>
            <a:endCxn id="439" idx="2"/>
          </p:cNvCxnSpPr>
          <p:nvPr/>
        </p:nvCxnSpPr>
        <p:spPr>
          <a:xfrm>
            <a:off x="7553622" y="3598714"/>
            <a:ext cx="1129116" cy="13677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線箭頭接點 498">
            <a:extLst>
              <a:ext uri="{FF2B5EF4-FFF2-40B4-BE49-F238E27FC236}">
                <a16:creationId xmlns:a16="http://schemas.microsoft.com/office/drawing/2014/main" id="{DAE862F5-37FD-DC47-9449-912339204B75}"/>
              </a:ext>
            </a:extLst>
          </p:cNvPr>
          <p:cNvCxnSpPr>
            <a:cxnSpLocks/>
            <a:stCxn id="226" idx="6"/>
            <a:endCxn id="440" idx="2"/>
          </p:cNvCxnSpPr>
          <p:nvPr/>
        </p:nvCxnSpPr>
        <p:spPr>
          <a:xfrm>
            <a:off x="7553622" y="3598714"/>
            <a:ext cx="1131096" cy="20551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線箭頭接點 501">
            <a:extLst>
              <a:ext uri="{FF2B5EF4-FFF2-40B4-BE49-F238E27FC236}">
                <a16:creationId xmlns:a16="http://schemas.microsoft.com/office/drawing/2014/main" id="{D1E2C0A9-FC10-6148-B746-1650CEFD97DA}"/>
              </a:ext>
            </a:extLst>
          </p:cNvPr>
          <p:cNvCxnSpPr>
            <a:cxnSpLocks/>
            <a:stCxn id="220" idx="6"/>
            <a:endCxn id="436" idx="2"/>
          </p:cNvCxnSpPr>
          <p:nvPr/>
        </p:nvCxnSpPr>
        <p:spPr>
          <a:xfrm flipV="1">
            <a:off x="7710531" y="1500574"/>
            <a:ext cx="972207" cy="34704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線箭頭接點 504">
            <a:extLst>
              <a:ext uri="{FF2B5EF4-FFF2-40B4-BE49-F238E27FC236}">
                <a16:creationId xmlns:a16="http://schemas.microsoft.com/office/drawing/2014/main" id="{5F651723-5D14-224E-87D0-E767E77D6C26}"/>
              </a:ext>
            </a:extLst>
          </p:cNvPr>
          <p:cNvCxnSpPr>
            <a:cxnSpLocks/>
            <a:stCxn id="220" idx="6"/>
            <a:endCxn id="437" idx="2"/>
          </p:cNvCxnSpPr>
          <p:nvPr/>
        </p:nvCxnSpPr>
        <p:spPr>
          <a:xfrm flipV="1">
            <a:off x="7710531" y="2171208"/>
            <a:ext cx="974187" cy="279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線箭頭接點 507">
            <a:extLst>
              <a:ext uri="{FF2B5EF4-FFF2-40B4-BE49-F238E27FC236}">
                <a16:creationId xmlns:a16="http://schemas.microsoft.com/office/drawing/2014/main" id="{E9315B4B-F35A-1841-BDCF-70474807A315}"/>
              </a:ext>
            </a:extLst>
          </p:cNvPr>
          <p:cNvCxnSpPr>
            <a:cxnSpLocks/>
            <a:stCxn id="220" idx="6"/>
            <a:endCxn id="438" idx="2"/>
          </p:cNvCxnSpPr>
          <p:nvPr/>
        </p:nvCxnSpPr>
        <p:spPr>
          <a:xfrm flipV="1">
            <a:off x="7710531" y="4164275"/>
            <a:ext cx="972207" cy="806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線箭頭接點 510">
            <a:extLst>
              <a:ext uri="{FF2B5EF4-FFF2-40B4-BE49-F238E27FC236}">
                <a16:creationId xmlns:a16="http://schemas.microsoft.com/office/drawing/2014/main" id="{F98D4259-328B-9F49-BAA4-79F4EF81639B}"/>
              </a:ext>
            </a:extLst>
          </p:cNvPr>
          <p:cNvCxnSpPr>
            <a:cxnSpLocks/>
            <a:stCxn id="220" idx="6"/>
            <a:endCxn id="439" idx="2"/>
          </p:cNvCxnSpPr>
          <p:nvPr/>
        </p:nvCxnSpPr>
        <p:spPr>
          <a:xfrm flipV="1">
            <a:off x="7710531" y="4966460"/>
            <a:ext cx="972207" cy="459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線箭頭接點 513">
            <a:extLst>
              <a:ext uri="{FF2B5EF4-FFF2-40B4-BE49-F238E27FC236}">
                <a16:creationId xmlns:a16="http://schemas.microsoft.com/office/drawing/2014/main" id="{F572E6C6-9BD0-8C4B-A8BF-6613AF5F4012}"/>
              </a:ext>
            </a:extLst>
          </p:cNvPr>
          <p:cNvCxnSpPr>
            <a:cxnSpLocks/>
            <a:stCxn id="220" idx="6"/>
            <a:endCxn id="440" idx="2"/>
          </p:cNvCxnSpPr>
          <p:nvPr/>
        </p:nvCxnSpPr>
        <p:spPr>
          <a:xfrm>
            <a:off x="7710531" y="4971053"/>
            <a:ext cx="974187" cy="682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線箭頭接點 517">
            <a:extLst>
              <a:ext uri="{FF2B5EF4-FFF2-40B4-BE49-F238E27FC236}">
                <a16:creationId xmlns:a16="http://schemas.microsoft.com/office/drawing/2014/main" id="{7699DE36-8F95-EF42-BDB8-E635D0CB5335}"/>
              </a:ext>
            </a:extLst>
          </p:cNvPr>
          <p:cNvCxnSpPr>
            <a:cxnSpLocks/>
            <a:stCxn id="221" idx="6"/>
            <a:endCxn id="436" idx="2"/>
          </p:cNvCxnSpPr>
          <p:nvPr/>
        </p:nvCxnSpPr>
        <p:spPr>
          <a:xfrm flipV="1">
            <a:off x="7706731" y="1500574"/>
            <a:ext cx="976007" cy="415673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線箭頭接點 520">
            <a:extLst>
              <a:ext uri="{FF2B5EF4-FFF2-40B4-BE49-F238E27FC236}">
                <a16:creationId xmlns:a16="http://schemas.microsoft.com/office/drawing/2014/main" id="{5C31A253-EEAF-B14C-98C6-BC9BB53E7A08}"/>
              </a:ext>
            </a:extLst>
          </p:cNvPr>
          <p:cNvCxnSpPr>
            <a:cxnSpLocks/>
            <a:stCxn id="221" idx="6"/>
            <a:endCxn id="437" idx="2"/>
          </p:cNvCxnSpPr>
          <p:nvPr/>
        </p:nvCxnSpPr>
        <p:spPr>
          <a:xfrm flipV="1">
            <a:off x="7706731" y="2171208"/>
            <a:ext cx="977987" cy="34861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直線箭頭接點 523">
            <a:extLst>
              <a:ext uri="{FF2B5EF4-FFF2-40B4-BE49-F238E27FC236}">
                <a16:creationId xmlns:a16="http://schemas.microsoft.com/office/drawing/2014/main" id="{A3E5CCC0-808A-304C-BC2B-2B77C4A28E83}"/>
              </a:ext>
            </a:extLst>
          </p:cNvPr>
          <p:cNvCxnSpPr>
            <a:cxnSpLocks/>
            <a:stCxn id="221" idx="6"/>
            <a:endCxn id="438" idx="2"/>
          </p:cNvCxnSpPr>
          <p:nvPr/>
        </p:nvCxnSpPr>
        <p:spPr>
          <a:xfrm flipV="1">
            <a:off x="7706731" y="4164275"/>
            <a:ext cx="976007" cy="1493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直線箭頭接點 526">
            <a:extLst>
              <a:ext uri="{FF2B5EF4-FFF2-40B4-BE49-F238E27FC236}">
                <a16:creationId xmlns:a16="http://schemas.microsoft.com/office/drawing/2014/main" id="{A369BB39-F8A3-FB4B-9929-F051F8F1AFEC}"/>
              </a:ext>
            </a:extLst>
          </p:cNvPr>
          <p:cNvCxnSpPr>
            <a:cxnSpLocks/>
            <a:stCxn id="221" idx="6"/>
            <a:endCxn id="439" idx="2"/>
          </p:cNvCxnSpPr>
          <p:nvPr/>
        </p:nvCxnSpPr>
        <p:spPr>
          <a:xfrm flipV="1">
            <a:off x="7706731" y="4966460"/>
            <a:ext cx="976007" cy="690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矩形 530">
            <a:extLst>
              <a:ext uri="{FF2B5EF4-FFF2-40B4-BE49-F238E27FC236}">
                <a16:creationId xmlns:a16="http://schemas.microsoft.com/office/drawing/2014/main" id="{9E8FCEB3-ED07-C846-B6DD-8153A3DEA944}"/>
              </a:ext>
            </a:extLst>
          </p:cNvPr>
          <p:cNvSpPr/>
          <p:nvPr/>
        </p:nvSpPr>
        <p:spPr>
          <a:xfrm>
            <a:off x="9257670" y="1199980"/>
            <a:ext cx="2717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Assassin (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0.96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2" name="矩形 531">
            <a:extLst>
              <a:ext uri="{FF2B5EF4-FFF2-40B4-BE49-F238E27FC236}">
                <a16:creationId xmlns:a16="http://schemas.microsoft.com/office/drawing/2014/main" id="{0342FB10-2002-184F-9E51-D97E81DC8D1D}"/>
              </a:ext>
            </a:extLst>
          </p:cNvPr>
          <p:cNvSpPr/>
          <p:nvPr/>
        </p:nvSpPr>
        <p:spPr>
          <a:xfrm>
            <a:off x="9257670" y="1869011"/>
            <a:ext cx="209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Tank (0.01)</a:t>
            </a:r>
            <a:endParaRPr lang="zh-TW" altLang="en-US" sz="3200" dirty="0"/>
          </a:p>
        </p:txBody>
      </p:sp>
      <p:sp>
        <p:nvSpPr>
          <p:cNvPr id="533" name="矩形 532">
            <a:extLst>
              <a:ext uri="{FF2B5EF4-FFF2-40B4-BE49-F238E27FC236}">
                <a16:creationId xmlns:a16="http://schemas.microsoft.com/office/drawing/2014/main" id="{77383B57-B978-4743-AC06-09A7796BFEFC}"/>
              </a:ext>
            </a:extLst>
          </p:cNvPr>
          <p:cNvSpPr/>
          <p:nvPr/>
        </p:nvSpPr>
        <p:spPr>
          <a:xfrm>
            <a:off x="9257670" y="2805640"/>
            <a:ext cx="24192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(0.005)</a:t>
            </a:r>
            <a:endParaRPr lang="zh-TW" altLang="en-US" sz="3200" dirty="0"/>
          </a:p>
        </p:txBody>
      </p:sp>
      <p:sp>
        <p:nvSpPr>
          <p:cNvPr id="534" name="矩形 533">
            <a:extLst>
              <a:ext uri="{FF2B5EF4-FFF2-40B4-BE49-F238E27FC236}">
                <a16:creationId xmlns:a16="http://schemas.microsoft.com/office/drawing/2014/main" id="{9D95F2B7-54F9-E844-92F4-CF97A0E06773}"/>
              </a:ext>
            </a:extLst>
          </p:cNvPr>
          <p:cNvSpPr/>
          <p:nvPr/>
        </p:nvSpPr>
        <p:spPr>
          <a:xfrm>
            <a:off x="9257670" y="3847378"/>
            <a:ext cx="27815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(0.005)</a:t>
            </a:r>
            <a:endParaRPr lang="zh-TW" altLang="en-US" sz="3200" dirty="0"/>
          </a:p>
        </p:txBody>
      </p:sp>
      <p:sp>
        <p:nvSpPr>
          <p:cNvPr id="535" name="矩形 534">
            <a:extLst>
              <a:ext uri="{FF2B5EF4-FFF2-40B4-BE49-F238E27FC236}">
                <a16:creationId xmlns:a16="http://schemas.microsoft.com/office/drawing/2014/main" id="{8E1D41F4-5D20-7943-AE4C-45139871E4D4}"/>
              </a:ext>
            </a:extLst>
          </p:cNvPr>
          <p:cNvSpPr/>
          <p:nvPr/>
        </p:nvSpPr>
        <p:spPr>
          <a:xfrm>
            <a:off x="9257670" y="4670791"/>
            <a:ext cx="2462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Fighter (0.01)</a:t>
            </a:r>
            <a:endParaRPr lang="zh-TW" altLang="en-US" sz="3200" dirty="0"/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305001E4-32AE-C745-AE3D-2675C254CDDD}"/>
              </a:ext>
            </a:extLst>
          </p:cNvPr>
          <p:cNvSpPr/>
          <p:nvPr/>
        </p:nvSpPr>
        <p:spPr>
          <a:xfrm>
            <a:off x="9257670" y="5364060"/>
            <a:ext cx="3034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Marksman (0.01)</a:t>
            </a:r>
            <a:endParaRPr lang="zh-TW" altLang="en-US" sz="3200" dirty="0"/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E26728F5-A515-4544-AE9B-173B262BAAA1}"/>
              </a:ext>
            </a:extLst>
          </p:cNvPr>
          <p:cNvSpPr txBox="1"/>
          <p:nvPr/>
        </p:nvSpPr>
        <p:spPr>
          <a:xfrm>
            <a:off x="8165503" y="6110208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2" name="矩形 841">
            <a:extLst>
              <a:ext uri="{FF2B5EF4-FFF2-40B4-BE49-F238E27FC236}">
                <a16:creationId xmlns:a16="http://schemas.microsoft.com/office/drawing/2014/main" id="{06E8A736-69D6-4195-A870-6A1FF46F363A}"/>
              </a:ext>
            </a:extLst>
          </p:cNvPr>
          <p:cNvSpPr/>
          <p:nvPr/>
        </p:nvSpPr>
        <p:spPr>
          <a:xfrm flipV="1">
            <a:off x="8604848" y="1167212"/>
            <a:ext cx="687202" cy="48737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75FD35-94FF-4BE2-81CA-EE71D9A4D0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812" b="89188"/>
          <a:stretch/>
        </p:blipFill>
        <p:spPr>
          <a:xfrm>
            <a:off x="1676351" y="1313383"/>
            <a:ext cx="1950067" cy="360433"/>
          </a:xfrm>
          <a:prstGeom prst="rect">
            <a:avLst/>
          </a:prstGeom>
        </p:spPr>
      </p:pic>
      <p:pic>
        <p:nvPicPr>
          <p:cNvPr id="148" name="圖片 147">
            <a:extLst>
              <a:ext uri="{FF2B5EF4-FFF2-40B4-BE49-F238E27FC236}">
                <a16:creationId xmlns:a16="http://schemas.microsoft.com/office/drawing/2014/main" id="{D0ED9C71-415D-42BD-96B1-192C0CE4B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91" r="78726" b="66987"/>
          <a:stretch/>
        </p:blipFill>
        <p:spPr>
          <a:xfrm>
            <a:off x="1674727" y="1985441"/>
            <a:ext cx="2162036" cy="350785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210E3841-4482-488C-9AEF-66E14A74E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70" r="80847" b="44446"/>
          <a:stretch/>
        </p:blipFill>
        <p:spPr>
          <a:xfrm>
            <a:off x="1680900" y="2669469"/>
            <a:ext cx="1946443" cy="372863"/>
          </a:xfrm>
          <a:prstGeom prst="rect">
            <a:avLst/>
          </a:prstGeom>
        </p:spPr>
      </p:pic>
      <p:pic>
        <p:nvPicPr>
          <p:cNvPr id="150" name="圖片 149">
            <a:extLst>
              <a:ext uri="{FF2B5EF4-FFF2-40B4-BE49-F238E27FC236}">
                <a16:creationId xmlns:a16="http://schemas.microsoft.com/office/drawing/2014/main" id="{D781F9F5-DFE3-423B-8C70-932BBADB0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66765" r="77201" b="22318"/>
          <a:stretch/>
        </p:blipFill>
        <p:spPr>
          <a:xfrm>
            <a:off x="1676351" y="3383909"/>
            <a:ext cx="2316993" cy="363985"/>
          </a:xfrm>
          <a:prstGeom prst="rect">
            <a:avLst/>
          </a:prstGeom>
        </p:spPr>
      </p:pic>
      <p:pic>
        <p:nvPicPr>
          <p:cNvPr id="151" name="圖片 150">
            <a:extLst>
              <a:ext uri="{FF2B5EF4-FFF2-40B4-BE49-F238E27FC236}">
                <a16:creationId xmlns:a16="http://schemas.microsoft.com/office/drawing/2014/main" id="{FF703E5D-C969-40E2-B6C1-49505D7BD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9370" r="75696" b="246"/>
          <a:stretch/>
        </p:blipFill>
        <p:spPr>
          <a:xfrm>
            <a:off x="1684504" y="4094599"/>
            <a:ext cx="2469942" cy="346230"/>
          </a:xfrm>
          <a:prstGeom prst="rect">
            <a:avLst/>
          </a:prstGeom>
        </p:spPr>
      </p:pic>
      <p:pic>
        <p:nvPicPr>
          <p:cNvPr id="158" name="圖片 157">
            <a:extLst>
              <a:ext uri="{FF2B5EF4-FFF2-40B4-BE49-F238E27FC236}">
                <a16:creationId xmlns:a16="http://schemas.microsoft.com/office/drawing/2014/main" id="{A882FA66-EE10-4BEC-B57C-3DAFBD413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85" t="-105" r="13674" b="89188"/>
          <a:stretch/>
        </p:blipFill>
        <p:spPr>
          <a:xfrm>
            <a:off x="1674727" y="4771517"/>
            <a:ext cx="2524469" cy="363985"/>
          </a:xfrm>
          <a:prstGeom prst="rect">
            <a:avLst/>
          </a:prstGeom>
        </p:spPr>
      </p:pic>
      <p:pic>
        <p:nvPicPr>
          <p:cNvPr id="159" name="圖片 158">
            <a:extLst>
              <a:ext uri="{FF2B5EF4-FFF2-40B4-BE49-F238E27FC236}">
                <a16:creationId xmlns:a16="http://schemas.microsoft.com/office/drawing/2014/main" id="{4420F394-DD2B-4C17-B02A-878C78684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85" t="22372" r="13674" b="66711"/>
          <a:stretch/>
        </p:blipFill>
        <p:spPr>
          <a:xfrm>
            <a:off x="1674727" y="5464452"/>
            <a:ext cx="2524469" cy="3639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64B5AAA-5694-4C39-9B7F-595FD9F89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33" y="3010367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31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1294986-CFD9-2942-A813-D3FF29E32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19" t="2855" r="60135" b="77436"/>
          <a:stretch/>
        </p:blipFill>
        <p:spPr>
          <a:xfrm>
            <a:off x="11420912" y="1619385"/>
            <a:ext cx="583641" cy="5948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 Problem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23F103-483E-A244-898A-2FC596F358C0}"/>
              </a:ext>
            </a:extLst>
          </p:cNvPr>
          <p:cNvSpPr/>
          <p:nvPr/>
        </p:nvSpPr>
        <p:spPr>
          <a:xfrm>
            <a:off x="117231" y="543796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right answer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Mutually exclusive outputs</a:t>
            </a: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CDE641EA-4C14-9049-ADD8-7C509493A13B}"/>
              </a:ext>
            </a:extLst>
          </p:cNvPr>
          <p:cNvSpPr/>
          <p:nvPr/>
        </p:nvSpPr>
        <p:spPr>
          <a:xfrm flipV="1">
            <a:off x="3075690" y="1406351"/>
            <a:ext cx="902595" cy="3959371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7201EA8D-2E60-6148-A5B0-5DF2B556B268}"/>
              </a:ext>
            </a:extLst>
          </p:cNvPr>
          <p:cNvSpPr/>
          <p:nvPr/>
        </p:nvSpPr>
        <p:spPr>
          <a:xfrm flipV="1">
            <a:off x="4578609" y="1406352"/>
            <a:ext cx="867062" cy="3952384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7" name="橢圓 166">
            <a:extLst>
              <a:ext uri="{FF2B5EF4-FFF2-40B4-BE49-F238E27FC236}">
                <a16:creationId xmlns:a16="http://schemas.microsoft.com/office/drawing/2014/main" id="{F65D9473-7075-754C-9190-FB2625F4EA65}"/>
              </a:ext>
            </a:extLst>
          </p:cNvPr>
          <p:cNvSpPr/>
          <p:nvPr/>
        </p:nvSpPr>
        <p:spPr>
          <a:xfrm>
            <a:off x="150033" y="1446315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6A72327B-41D8-0A4F-B2EA-2DEC9D0F86DD}"/>
              </a:ext>
            </a:extLst>
          </p:cNvPr>
          <p:cNvSpPr/>
          <p:nvPr/>
        </p:nvSpPr>
        <p:spPr>
          <a:xfrm>
            <a:off x="125345" y="465416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6D27C584-DBFF-1247-B2F4-87BB08CBFE65}"/>
              </a:ext>
            </a:extLst>
          </p:cNvPr>
          <p:cNvSpPr/>
          <p:nvPr/>
        </p:nvSpPr>
        <p:spPr>
          <a:xfrm>
            <a:off x="1190746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4C314B76-4391-0B42-BB1B-7FFCB21535C9}"/>
                  </a:ext>
                </a:extLst>
              </p:cNvPr>
              <p:cNvSpPr/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4C314B76-4391-0B42-BB1B-7FFCB2153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橢圓 174">
            <a:extLst>
              <a:ext uri="{FF2B5EF4-FFF2-40B4-BE49-F238E27FC236}">
                <a16:creationId xmlns:a16="http://schemas.microsoft.com/office/drawing/2014/main" id="{B2502E9A-6D98-F74F-AAB4-7D5AA92FAA67}"/>
              </a:ext>
            </a:extLst>
          </p:cNvPr>
          <p:cNvSpPr/>
          <p:nvPr/>
        </p:nvSpPr>
        <p:spPr>
          <a:xfrm>
            <a:off x="2085075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橢圓 176">
            <a:extLst>
              <a:ext uri="{FF2B5EF4-FFF2-40B4-BE49-F238E27FC236}">
                <a16:creationId xmlns:a16="http://schemas.microsoft.com/office/drawing/2014/main" id="{5EE15191-83CC-F449-BF10-A8A35FC6C692}"/>
              </a:ext>
            </a:extLst>
          </p:cNvPr>
          <p:cNvSpPr/>
          <p:nvPr/>
        </p:nvSpPr>
        <p:spPr>
          <a:xfrm>
            <a:off x="2060387" y="4653869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D5D7A9FC-42E2-A243-9B6E-FCF5ECB99301}"/>
              </a:ext>
            </a:extLst>
          </p:cNvPr>
          <p:cNvSpPr txBox="1"/>
          <p:nvPr/>
        </p:nvSpPr>
        <p:spPr>
          <a:xfrm>
            <a:off x="-21830" y="833393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92630684-67C4-7D44-935A-907BB9C0BD7C}"/>
              </a:ext>
            </a:extLst>
          </p:cNvPr>
          <p:cNvSpPr txBox="1"/>
          <p:nvPr/>
        </p:nvSpPr>
        <p:spPr>
          <a:xfrm>
            <a:off x="3924864" y="82476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E54858-5C73-604C-B963-E7E1AE73BB45}"/>
                  </a:ext>
                </a:extLst>
              </p:cNvPr>
              <p:cNvSpPr txBox="1"/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81" name="文字方塊 180">
                <a:extLst>
                  <a:ext uri="{FF2B5EF4-FFF2-40B4-BE49-F238E27FC236}">
                    <a16:creationId xmlns:a16="http://schemas.microsoft.com/office/drawing/2014/main" id="{37E54858-5C73-604C-B963-E7E1AE73B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blipFill>
                <a:blip r:embed="rId5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B8F1EC43-2CFA-124A-A1FE-CD6511289FE3}"/>
                  </a:ext>
                </a:extLst>
              </p:cNvPr>
              <p:cNvSpPr txBox="1"/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82" name="文字方塊 181">
                <a:extLst>
                  <a:ext uri="{FF2B5EF4-FFF2-40B4-BE49-F238E27FC236}">
                    <a16:creationId xmlns:a16="http://schemas.microsoft.com/office/drawing/2014/main" id="{B8F1EC43-2CFA-124A-A1FE-CD6511289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blipFill>
                <a:blip r:embed="rId6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直線箭頭接點 182">
            <a:extLst>
              <a:ext uri="{FF2B5EF4-FFF2-40B4-BE49-F238E27FC236}">
                <a16:creationId xmlns:a16="http://schemas.microsoft.com/office/drawing/2014/main" id="{719CAC7D-162B-F444-A9D3-04C303720B33}"/>
              </a:ext>
            </a:extLst>
          </p:cNvPr>
          <p:cNvCxnSpPr>
            <a:cxnSpLocks/>
          </p:cNvCxnSpPr>
          <p:nvPr/>
        </p:nvCxnSpPr>
        <p:spPr>
          <a:xfrm>
            <a:off x="5445670" y="1785465"/>
            <a:ext cx="44970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箭頭接點 186">
            <a:extLst>
              <a:ext uri="{FF2B5EF4-FFF2-40B4-BE49-F238E27FC236}">
                <a16:creationId xmlns:a16="http://schemas.microsoft.com/office/drawing/2014/main" id="{2EC5C598-0614-4E45-822E-41E2ED54B1AF}"/>
              </a:ext>
            </a:extLst>
          </p:cNvPr>
          <p:cNvCxnSpPr>
            <a:cxnSpLocks/>
            <a:stCxn id="167" idx="6"/>
            <a:endCxn id="170" idx="2"/>
          </p:cNvCxnSpPr>
          <p:nvPr/>
        </p:nvCxnSpPr>
        <p:spPr>
          <a:xfrm flipV="1">
            <a:off x="787066" y="1783639"/>
            <a:ext cx="403681" cy="2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箭頭接點 187">
            <a:extLst>
              <a:ext uri="{FF2B5EF4-FFF2-40B4-BE49-F238E27FC236}">
                <a16:creationId xmlns:a16="http://schemas.microsoft.com/office/drawing/2014/main" id="{D5E3AA87-9EDA-8E4E-A6FF-FEB61A54B973}"/>
              </a:ext>
            </a:extLst>
          </p:cNvPr>
          <p:cNvCxnSpPr>
            <a:cxnSpLocks/>
            <a:stCxn id="167" idx="6"/>
            <a:endCxn id="113" idx="2"/>
          </p:cNvCxnSpPr>
          <p:nvPr/>
        </p:nvCxnSpPr>
        <p:spPr>
          <a:xfrm>
            <a:off x="787066" y="1783938"/>
            <a:ext cx="609533" cy="15991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直線箭頭接點 188">
            <a:extLst>
              <a:ext uri="{FF2B5EF4-FFF2-40B4-BE49-F238E27FC236}">
                <a16:creationId xmlns:a16="http://schemas.microsoft.com/office/drawing/2014/main" id="{D9D8F336-97AE-8E42-8CCB-A68B0D0B674A}"/>
              </a:ext>
            </a:extLst>
          </p:cNvPr>
          <p:cNvCxnSpPr>
            <a:cxnSpLocks/>
            <a:stCxn id="167" idx="6"/>
            <a:endCxn id="172" idx="2"/>
          </p:cNvCxnSpPr>
          <p:nvPr/>
        </p:nvCxnSpPr>
        <p:spPr>
          <a:xfrm>
            <a:off x="787066" y="1783938"/>
            <a:ext cx="378994" cy="320755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線箭頭接點 189">
            <a:extLst>
              <a:ext uri="{FF2B5EF4-FFF2-40B4-BE49-F238E27FC236}">
                <a16:creationId xmlns:a16="http://schemas.microsoft.com/office/drawing/2014/main" id="{7FBD4F8A-AAFB-274A-9C3E-3AB2CBA792EE}"/>
              </a:ext>
            </a:extLst>
          </p:cNvPr>
          <p:cNvCxnSpPr>
            <a:cxnSpLocks/>
            <a:stCxn id="110" idx="6"/>
            <a:endCxn id="172" idx="2"/>
          </p:cNvCxnSpPr>
          <p:nvPr/>
        </p:nvCxnSpPr>
        <p:spPr>
          <a:xfrm>
            <a:off x="522961" y="3383077"/>
            <a:ext cx="643099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線箭頭接點 190">
            <a:extLst>
              <a:ext uri="{FF2B5EF4-FFF2-40B4-BE49-F238E27FC236}">
                <a16:creationId xmlns:a16="http://schemas.microsoft.com/office/drawing/2014/main" id="{5253360E-37FF-1E4A-A260-1EDBBDA4EBBB}"/>
              </a:ext>
            </a:extLst>
          </p:cNvPr>
          <p:cNvCxnSpPr>
            <a:cxnSpLocks/>
            <a:stCxn id="110" idx="5"/>
            <a:endCxn id="170" idx="2"/>
          </p:cNvCxnSpPr>
          <p:nvPr/>
        </p:nvCxnSpPr>
        <p:spPr>
          <a:xfrm flipV="1">
            <a:off x="500225" y="1783640"/>
            <a:ext cx="690521" cy="1654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線箭頭接點 191">
            <a:extLst>
              <a:ext uri="{FF2B5EF4-FFF2-40B4-BE49-F238E27FC236}">
                <a16:creationId xmlns:a16="http://schemas.microsoft.com/office/drawing/2014/main" id="{EBF07F82-8229-6E4A-AE46-3FE3036C8052}"/>
              </a:ext>
            </a:extLst>
          </p:cNvPr>
          <p:cNvCxnSpPr>
            <a:cxnSpLocks/>
            <a:stCxn id="110" idx="6"/>
            <a:endCxn id="113" idx="2"/>
          </p:cNvCxnSpPr>
          <p:nvPr/>
        </p:nvCxnSpPr>
        <p:spPr>
          <a:xfrm>
            <a:off x="522961" y="3383077"/>
            <a:ext cx="87363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直線箭頭接點 192">
            <a:extLst>
              <a:ext uri="{FF2B5EF4-FFF2-40B4-BE49-F238E27FC236}">
                <a16:creationId xmlns:a16="http://schemas.microsoft.com/office/drawing/2014/main" id="{3D54EE80-9370-4E48-A546-0A2D6A352914}"/>
              </a:ext>
            </a:extLst>
          </p:cNvPr>
          <p:cNvCxnSpPr>
            <a:cxnSpLocks/>
            <a:stCxn id="169" idx="6"/>
            <a:endCxn id="170" idx="2"/>
          </p:cNvCxnSpPr>
          <p:nvPr/>
        </p:nvCxnSpPr>
        <p:spPr>
          <a:xfrm flipV="1">
            <a:off x="762378" y="1783640"/>
            <a:ext cx="428368" cy="32081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直線箭頭接點 193">
            <a:extLst>
              <a:ext uri="{FF2B5EF4-FFF2-40B4-BE49-F238E27FC236}">
                <a16:creationId xmlns:a16="http://schemas.microsoft.com/office/drawing/2014/main" id="{5F2FB758-51E5-0542-AB3B-D90070104D85}"/>
              </a:ext>
            </a:extLst>
          </p:cNvPr>
          <p:cNvCxnSpPr>
            <a:cxnSpLocks/>
            <a:stCxn id="169" idx="6"/>
            <a:endCxn id="113" idx="2"/>
          </p:cNvCxnSpPr>
          <p:nvPr/>
        </p:nvCxnSpPr>
        <p:spPr>
          <a:xfrm flipV="1">
            <a:off x="762378" y="3383077"/>
            <a:ext cx="634221" cy="16087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直線箭頭接點 194">
            <a:extLst>
              <a:ext uri="{FF2B5EF4-FFF2-40B4-BE49-F238E27FC236}">
                <a16:creationId xmlns:a16="http://schemas.microsoft.com/office/drawing/2014/main" id="{9BC90ECF-DDBC-8046-A967-438BF1B55F2B}"/>
              </a:ext>
            </a:extLst>
          </p:cNvPr>
          <p:cNvCxnSpPr>
            <a:cxnSpLocks/>
            <a:stCxn id="169" idx="6"/>
            <a:endCxn id="172" idx="2"/>
          </p:cNvCxnSpPr>
          <p:nvPr/>
        </p:nvCxnSpPr>
        <p:spPr>
          <a:xfrm flipV="1">
            <a:off x="762378" y="4991492"/>
            <a:ext cx="403682" cy="3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線箭頭接點 195">
            <a:extLst>
              <a:ext uri="{FF2B5EF4-FFF2-40B4-BE49-F238E27FC236}">
                <a16:creationId xmlns:a16="http://schemas.microsoft.com/office/drawing/2014/main" id="{CF68CB3B-EA3B-7F40-AB70-0D6163E5D3A9}"/>
              </a:ext>
            </a:extLst>
          </p:cNvPr>
          <p:cNvCxnSpPr>
            <a:cxnSpLocks/>
            <a:stCxn id="170" idx="6"/>
            <a:endCxn id="175" idx="2"/>
          </p:cNvCxnSpPr>
          <p:nvPr/>
        </p:nvCxnSpPr>
        <p:spPr>
          <a:xfrm>
            <a:off x="1827779" y="1783639"/>
            <a:ext cx="2572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線箭頭接點 196">
            <a:extLst>
              <a:ext uri="{FF2B5EF4-FFF2-40B4-BE49-F238E27FC236}">
                <a16:creationId xmlns:a16="http://schemas.microsoft.com/office/drawing/2014/main" id="{CDADDD36-0E52-DC45-904B-D1BCB28C8812}"/>
              </a:ext>
            </a:extLst>
          </p:cNvPr>
          <p:cNvCxnSpPr>
            <a:cxnSpLocks/>
            <a:stCxn id="170" idx="6"/>
            <a:endCxn id="116" idx="2"/>
          </p:cNvCxnSpPr>
          <p:nvPr/>
        </p:nvCxnSpPr>
        <p:spPr>
          <a:xfrm>
            <a:off x="1827779" y="1783640"/>
            <a:ext cx="457532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線箭頭接點 197">
            <a:extLst>
              <a:ext uri="{FF2B5EF4-FFF2-40B4-BE49-F238E27FC236}">
                <a16:creationId xmlns:a16="http://schemas.microsoft.com/office/drawing/2014/main" id="{924F012D-2DF4-5347-A3B3-1D6F82F0CA06}"/>
              </a:ext>
            </a:extLst>
          </p:cNvPr>
          <p:cNvCxnSpPr>
            <a:cxnSpLocks/>
            <a:stCxn id="170" idx="6"/>
            <a:endCxn id="177" idx="2"/>
          </p:cNvCxnSpPr>
          <p:nvPr/>
        </p:nvCxnSpPr>
        <p:spPr>
          <a:xfrm>
            <a:off x="1827779" y="1783640"/>
            <a:ext cx="232608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直線箭頭接點 198">
            <a:extLst>
              <a:ext uri="{FF2B5EF4-FFF2-40B4-BE49-F238E27FC236}">
                <a16:creationId xmlns:a16="http://schemas.microsoft.com/office/drawing/2014/main" id="{F59BA706-652C-8441-BC46-634020A413B7}"/>
              </a:ext>
            </a:extLst>
          </p:cNvPr>
          <p:cNvCxnSpPr>
            <a:cxnSpLocks/>
            <a:stCxn id="113" idx="6"/>
            <a:endCxn id="175" idx="2"/>
          </p:cNvCxnSpPr>
          <p:nvPr/>
        </p:nvCxnSpPr>
        <p:spPr>
          <a:xfrm flipV="1">
            <a:off x="1551850" y="1783640"/>
            <a:ext cx="533225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直線箭頭接點 200">
            <a:extLst>
              <a:ext uri="{FF2B5EF4-FFF2-40B4-BE49-F238E27FC236}">
                <a16:creationId xmlns:a16="http://schemas.microsoft.com/office/drawing/2014/main" id="{5FDE48BC-9A5E-404E-B57B-85BACA6FEE25}"/>
              </a:ext>
            </a:extLst>
          </p:cNvPr>
          <p:cNvCxnSpPr>
            <a:cxnSpLocks/>
            <a:stCxn id="113" idx="6"/>
            <a:endCxn id="177" idx="2"/>
          </p:cNvCxnSpPr>
          <p:nvPr/>
        </p:nvCxnSpPr>
        <p:spPr>
          <a:xfrm>
            <a:off x="1551850" y="3383077"/>
            <a:ext cx="508537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線箭頭接點 201">
            <a:extLst>
              <a:ext uri="{FF2B5EF4-FFF2-40B4-BE49-F238E27FC236}">
                <a16:creationId xmlns:a16="http://schemas.microsoft.com/office/drawing/2014/main" id="{616AED73-2B11-764B-92B1-EA09E91A5C69}"/>
              </a:ext>
            </a:extLst>
          </p:cNvPr>
          <p:cNvCxnSpPr>
            <a:cxnSpLocks/>
            <a:stCxn id="172" idx="6"/>
            <a:endCxn id="177" idx="2"/>
          </p:cNvCxnSpPr>
          <p:nvPr/>
        </p:nvCxnSpPr>
        <p:spPr>
          <a:xfrm>
            <a:off x="1803093" y="4991492"/>
            <a:ext cx="2572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線箭頭接點 202">
            <a:extLst>
              <a:ext uri="{FF2B5EF4-FFF2-40B4-BE49-F238E27FC236}">
                <a16:creationId xmlns:a16="http://schemas.microsoft.com/office/drawing/2014/main" id="{7EF67921-7D1D-9343-88E7-AD89AD9324F5}"/>
              </a:ext>
            </a:extLst>
          </p:cNvPr>
          <p:cNvCxnSpPr>
            <a:cxnSpLocks/>
            <a:stCxn id="172" idx="6"/>
            <a:endCxn id="116" idx="2"/>
          </p:cNvCxnSpPr>
          <p:nvPr/>
        </p:nvCxnSpPr>
        <p:spPr>
          <a:xfrm flipV="1">
            <a:off x="1803093" y="3383077"/>
            <a:ext cx="482218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直線箭頭接點 203">
            <a:extLst>
              <a:ext uri="{FF2B5EF4-FFF2-40B4-BE49-F238E27FC236}">
                <a16:creationId xmlns:a16="http://schemas.microsoft.com/office/drawing/2014/main" id="{B66EDD04-7B40-3349-AF75-49D8F0969A02}"/>
              </a:ext>
            </a:extLst>
          </p:cNvPr>
          <p:cNvCxnSpPr>
            <a:cxnSpLocks/>
            <a:stCxn id="172" idx="6"/>
            <a:endCxn id="175" idx="2"/>
          </p:cNvCxnSpPr>
          <p:nvPr/>
        </p:nvCxnSpPr>
        <p:spPr>
          <a:xfrm flipV="1">
            <a:off x="1803093" y="1783640"/>
            <a:ext cx="281982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線箭頭接點 204">
            <a:extLst>
              <a:ext uri="{FF2B5EF4-FFF2-40B4-BE49-F238E27FC236}">
                <a16:creationId xmlns:a16="http://schemas.microsoft.com/office/drawing/2014/main" id="{45E58F9C-254C-8E47-8092-0739B9879823}"/>
              </a:ext>
            </a:extLst>
          </p:cNvPr>
          <p:cNvCxnSpPr>
            <a:cxnSpLocks/>
            <a:stCxn id="175" idx="6"/>
          </p:cNvCxnSpPr>
          <p:nvPr/>
        </p:nvCxnSpPr>
        <p:spPr>
          <a:xfrm>
            <a:off x="2722108" y="1783639"/>
            <a:ext cx="492193" cy="365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線箭頭接點 205">
            <a:extLst>
              <a:ext uri="{FF2B5EF4-FFF2-40B4-BE49-F238E27FC236}">
                <a16:creationId xmlns:a16="http://schemas.microsoft.com/office/drawing/2014/main" id="{18A69DC9-B99C-6E4D-8166-30B865D1C2FF}"/>
              </a:ext>
            </a:extLst>
          </p:cNvPr>
          <p:cNvCxnSpPr>
            <a:cxnSpLocks/>
            <a:stCxn id="175" idx="6"/>
          </p:cNvCxnSpPr>
          <p:nvPr/>
        </p:nvCxnSpPr>
        <p:spPr>
          <a:xfrm>
            <a:off x="2722108" y="1783639"/>
            <a:ext cx="503044" cy="107398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線箭頭接點 206">
            <a:extLst>
              <a:ext uri="{FF2B5EF4-FFF2-40B4-BE49-F238E27FC236}">
                <a16:creationId xmlns:a16="http://schemas.microsoft.com/office/drawing/2014/main" id="{A042E245-53B7-B940-BA4B-D1D2BD46B86A}"/>
              </a:ext>
            </a:extLst>
          </p:cNvPr>
          <p:cNvCxnSpPr>
            <a:cxnSpLocks/>
            <a:stCxn id="175" idx="6"/>
          </p:cNvCxnSpPr>
          <p:nvPr/>
        </p:nvCxnSpPr>
        <p:spPr>
          <a:xfrm>
            <a:off x="2722108" y="1783639"/>
            <a:ext cx="492193" cy="21517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線箭頭接點 207">
            <a:extLst>
              <a:ext uri="{FF2B5EF4-FFF2-40B4-BE49-F238E27FC236}">
                <a16:creationId xmlns:a16="http://schemas.microsoft.com/office/drawing/2014/main" id="{DFE465D1-AB60-1C41-A015-5E3D7747629D}"/>
              </a:ext>
            </a:extLst>
          </p:cNvPr>
          <p:cNvCxnSpPr>
            <a:cxnSpLocks/>
            <a:stCxn id="116" idx="6"/>
          </p:cNvCxnSpPr>
          <p:nvPr/>
        </p:nvCxnSpPr>
        <p:spPr>
          <a:xfrm flipV="1">
            <a:off x="2440562" y="1787291"/>
            <a:ext cx="773738" cy="15957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線箭頭接點 208">
            <a:extLst>
              <a:ext uri="{FF2B5EF4-FFF2-40B4-BE49-F238E27FC236}">
                <a16:creationId xmlns:a16="http://schemas.microsoft.com/office/drawing/2014/main" id="{20A4F761-758F-4E4D-9C25-6845868578F6}"/>
              </a:ext>
            </a:extLst>
          </p:cNvPr>
          <p:cNvCxnSpPr>
            <a:cxnSpLocks/>
            <a:stCxn id="116" idx="6"/>
          </p:cNvCxnSpPr>
          <p:nvPr/>
        </p:nvCxnSpPr>
        <p:spPr>
          <a:xfrm flipV="1">
            <a:off x="2440562" y="2857627"/>
            <a:ext cx="784589" cy="5254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線箭頭接點 209">
            <a:extLst>
              <a:ext uri="{FF2B5EF4-FFF2-40B4-BE49-F238E27FC236}">
                <a16:creationId xmlns:a16="http://schemas.microsoft.com/office/drawing/2014/main" id="{3155C27D-B5AF-1846-BED0-685DDCD76EE3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2440562" y="3383077"/>
            <a:ext cx="759030" cy="161314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線箭頭接點 210">
            <a:extLst>
              <a:ext uri="{FF2B5EF4-FFF2-40B4-BE49-F238E27FC236}">
                <a16:creationId xmlns:a16="http://schemas.microsoft.com/office/drawing/2014/main" id="{7B5D96F1-CD02-C946-AD7B-4194C3403DC0}"/>
              </a:ext>
            </a:extLst>
          </p:cNvPr>
          <p:cNvCxnSpPr>
            <a:cxnSpLocks/>
            <a:stCxn id="177" idx="6"/>
          </p:cNvCxnSpPr>
          <p:nvPr/>
        </p:nvCxnSpPr>
        <p:spPr>
          <a:xfrm>
            <a:off x="2697420" y="4991491"/>
            <a:ext cx="516880" cy="47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線箭頭接點 211">
            <a:extLst>
              <a:ext uri="{FF2B5EF4-FFF2-40B4-BE49-F238E27FC236}">
                <a16:creationId xmlns:a16="http://schemas.microsoft.com/office/drawing/2014/main" id="{679ACE9A-FA8D-0A45-837C-9A41A187A9C1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2697420" y="3918420"/>
            <a:ext cx="527731" cy="107307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線箭頭接點 212">
            <a:extLst>
              <a:ext uri="{FF2B5EF4-FFF2-40B4-BE49-F238E27FC236}">
                <a16:creationId xmlns:a16="http://schemas.microsoft.com/office/drawing/2014/main" id="{74438517-6270-C34F-92E1-940BB665EC67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2697420" y="2848084"/>
            <a:ext cx="516880" cy="214340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線箭頭接點 213">
            <a:extLst>
              <a:ext uri="{FF2B5EF4-FFF2-40B4-BE49-F238E27FC236}">
                <a16:creationId xmlns:a16="http://schemas.microsoft.com/office/drawing/2014/main" id="{D56A7EB5-4B22-4747-84CA-4AB53934B6D2}"/>
              </a:ext>
            </a:extLst>
          </p:cNvPr>
          <p:cNvCxnSpPr>
            <a:cxnSpLocks/>
          </p:cNvCxnSpPr>
          <p:nvPr/>
        </p:nvCxnSpPr>
        <p:spPr>
          <a:xfrm flipV="1">
            <a:off x="4035587" y="1783639"/>
            <a:ext cx="656945" cy="365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直線箭頭接點 214">
            <a:extLst>
              <a:ext uri="{FF2B5EF4-FFF2-40B4-BE49-F238E27FC236}">
                <a16:creationId xmlns:a16="http://schemas.microsoft.com/office/drawing/2014/main" id="{F188767C-25F2-974C-8B39-72F49B947A6C}"/>
              </a:ext>
            </a:extLst>
          </p:cNvPr>
          <p:cNvCxnSpPr>
            <a:cxnSpLocks/>
          </p:cNvCxnSpPr>
          <p:nvPr/>
        </p:nvCxnSpPr>
        <p:spPr>
          <a:xfrm flipV="1">
            <a:off x="4046438" y="2857170"/>
            <a:ext cx="646099" cy="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直線箭頭接點 215">
            <a:extLst>
              <a:ext uri="{FF2B5EF4-FFF2-40B4-BE49-F238E27FC236}">
                <a16:creationId xmlns:a16="http://schemas.microsoft.com/office/drawing/2014/main" id="{FB048F97-C31C-F140-A9AC-8089152711AB}"/>
              </a:ext>
            </a:extLst>
          </p:cNvPr>
          <p:cNvCxnSpPr>
            <a:cxnSpLocks/>
          </p:cNvCxnSpPr>
          <p:nvPr/>
        </p:nvCxnSpPr>
        <p:spPr>
          <a:xfrm flipV="1">
            <a:off x="4035587" y="3930697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直線箭頭接點 216">
            <a:extLst>
              <a:ext uri="{FF2B5EF4-FFF2-40B4-BE49-F238E27FC236}">
                <a16:creationId xmlns:a16="http://schemas.microsoft.com/office/drawing/2014/main" id="{B6FD6DD9-3353-EB40-9671-3804CFADB61F}"/>
              </a:ext>
            </a:extLst>
          </p:cNvPr>
          <p:cNvCxnSpPr>
            <a:cxnSpLocks/>
          </p:cNvCxnSpPr>
          <p:nvPr/>
        </p:nvCxnSpPr>
        <p:spPr>
          <a:xfrm>
            <a:off x="5445671" y="2892456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箭頭接點 217">
            <a:extLst>
              <a:ext uri="{FF2B5EF4-FFF2-40B4-BE49-F238E27FC236}">
                <a16:creationId xmlns:a16="http://schemas.microsoft.com/office/drawing/2014/main" id="{9A5EF846-23C5-F04D-8E0A-3E49E59F15A6}"/>
              </a:ext>
            </a:extLst>
          </p:cNvPr>
          <p:cNvCxnSpPr>
            <a:cxnSpLocks/>
          </p:cNvCxnSpPr>
          <p:nvPr/>
        </p:nvCxnSpPr>
        <p:spPr>
          <a:xfrm>
            <a:off x="5445671" y="3933061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矩形 224">
            <a:extLst>
              <a:ext uri="{FF2B5EF4-FFF2-40B4-BE49-F238E27FC236}">
                <a16:creationId xmlns:a16="http://schemas.microsoft.com/office/drawing/2014/main" id="{AA33B35E-5E0C-F84A-883F-929F44595683}"/>
              </a:ext>
            </a:extLst>
          </p:cNvPr>
          <p:cNvSpPr/>
          <p:nvPr/>
        </p:nvSpPr>
        <p:spPr>
          <a:xfrm flipV="1">
            <a:off x="2930030" y="1278368"/>
            <a:ext cx="2643138" cy="416186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8" name="文字方塊 257">
            <a:extLst>
              <a:ext uri="{FF2B5EF4-FFF2-40B4-BE49-F238E27FC236}">
                <a16:creationId xmlns:a16="http://schemas.microsoft.com/office/drawing/2014/main" id="{0019D691-24EF-3D46-8A73-59832141B757}"/>
              </a:ext>
            </a:extLst>
          </p:cNvPr>
          <p:cNvSpPr txBox="1"/>
          <p:nvPr/>
        </p:nvSpPr>
        <p:spPr>
          <a:xfrm>
            <a:off x="6604695" y="4201364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[-0.5, 1.2, 2.4, -0.1]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文字方塊 258">
                <a:extLst>
                  <a:ext uri="{FF2B5EF4-FFF2-40B4-BE49-F238E27FC236}">
                    <a16:creationId xmlns:a16="http://schemas.microsoft.com/office/drawing/2014/main" id="{0DA416A4-36AE-6341-A066-5F8738841DD8}"/>
                  </a:ext>
                </a:extLst>
              </p:cNvPr>
              <p:cNvSpPr txBox="1"/>
              <p:nvPr/>
            </p:nvSpPr>
            <p:spPr>
              <a:xfrm>
                <a:off x="6254214" y="5552111"/>
                <a:ext cx="6000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</m:oMath>
                </a14:m>
                <a:r>
                  <a:rPr kumimoji="1" lang="en-US" altLang="zh-TW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1,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</m:oMath>
                </a14:m>
                <a:r>
                  <a:rPr kumimoji="1" lang="en-US" altLang="zh-TW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</m:oMath>
                </a14:m>
                <a:r>
                  <a:rPr kumimoji="1" lang="en-US" altLang="zh-TW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3,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</m:oMath>
                </a14:m>
                <a:r>
                  <a:rPr kumimoji="1" lang="en-US" altLang="zh-TW" sz="24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= [0.04, 0.21, 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0.70</a:t>
                </a:r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0.05]</a:t>
                </a:r>
                <a:endParaRPr kumimoji="1"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9" name="文字方塊 258">
                <a:extLst>
                  <a:ext uri="{FF2B5EF4-FFF2-40B4-BE49-F238E27FC236}">
                    <a16:creationId xmlns:a16="http://schemas.microsoft.com/office/drawing/2014/main" id="{0DA416A4-36AE-6341-A066-5F8738841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214" y="5552111"/>
                <a:ext cx="6000361" cy="461665"/>
              </a:xfrm>
              <a:prstGeom prst="rect">
                <a:avLst/>
              </a:prstGeom>
              <a:blipFill>
                <a:blip r:embed="rId7"/>
                <a:stretch>
                  <a:fillRect l="-1626" t="-10526" r="-813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0" name="直線箭頭接點 259">
            <a:extLst>
              <a:ext uri="{FF2B5EF4-FFF2-40B4-BE49-F238E27FC236}">
                <a16:creationId xmlns:a16="http://schemas.microsoft.com/office/drawing/2014/main" id="{324757A6-9FB1-C747-B05E-7F33555FBD6B}"/>
              </a:ext>
            </a:extLst>
          </p:cNvPr>
          <p:cNvCxnSpPr>
            <a:cxnSpLocks/>
          </p:cNvCxnSpPr>
          <p:nvPr/>
        </p:nvCxnSpPr>
        <p:spPr>
          <a:xfrm>
            <a:off x="7582681" y="4797231"/>
            <a:ext cx="0" cy="75488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左大括弧 8">
            <a:extLst>
              <a:ext uri="{FF2B5EF4-FFF2-40B4-BE49-F238E27FC236}">
                <a16:creationId xmlns:a16="http://schemas.microsoft.com/office/drawing/2014/main" id="{A1CEF79D-E376-AB48-B23D-109E43BE345F}"/>
              </a:ext>
            </a:extLst>
          </p:cNvPr>
          <p:cNvSpPr/>
          <p:nvPr/>
        </p:nvSpPr>
        <p:spPr>
          <a:xfrm rot="16200000">
            <a:off x="10517534" y="4806196"/>
            <a:ext cx="288740" cy="275171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AF5B0C2-5706-E34B-8CA8-5D0FBC2105A2}"/>
              </a:ext>
            </a:extLst>
          </p:cNvPr>
          <p:cNvSpPr txBox="1"/>
          <p:nvPr/>
        </p:nvSpPr>
        <p:spPr>
          <a:xfrm>
            <a:off x="10026953" y="6336941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Sum=1</a:t>
            </a:r>
            <a:endParaRPr kumimoji="1" lang="zh-TW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66ADBFF5-265E-AA43-AB26-6B2BD6F6E0E2}"/>
              </a:ext>
            </a:extLst>
          </p:cNvPr>
          <p:cNvSpPr/>
          <p:nvPr/>
        </p:nvSpPr>
        <p:spPr>
          <a:xfrm>
            <a:off x="366235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1548348A-A808-BD4E-BF03-C900D72EE6E3}"/>
              </a:ext>
            </a:extLst>
          </p:cNvPr>
          <p:cNvSpPr/>
          <p:nvPr/>
        </p:nvSpPr>
        <p:spPr>
          <a:xfrm>
            <a:off x="361909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2D5E2F9C-2570-1D49-A855-4442255B6735}"/>
              </a:ext>
            </a:extLst>
          </p:cNvPr>
          <p:cNvSpPr/>
          <p:nvPr/>
        </p:nvSpPr>
        <p:spPr>
          <a:xfrm>
            <a:off x="361569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D81F3081-BD3A-2542-8158-6C4802DB9A0D}"/>
              </a:ext>
            </a:extLst>
          </p:cNvPr>
          <p:cNvSpPr/>
          <p:nvPr/>
        </p:nvSpPr>
        <p:spPr>
          <a:xfrm>
            <a:off x="1398494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3A1A6F07-0CA7-2842-B311-0D816186C0E3}"/>
              </a:ext>
            </a:extLst>
          </p:cNvPr>
          <p:cNvSpPr/>
          <p:nvPr/>
        </p:nvSpPr>
        <p:spPr>
          <a:xfrm>
            <a:off x="1394168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A04BEBE6-A4CE-4948-8124-0DC095F88084}"/>
              </a:ext>
            </a:extLst>
          </p:cNvPr>
          <p:cNvSpPr/>
          <p:nvPr/>
        </p:nvSpPr>
        <p:spPr>
          <a:xfrm>
            <a:off x="1393828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C34A98C6-8774-A047-8F75-3B8795725D8F}"/>
              </a:ext>
            </a:extLst>
          </p:cNvPr>
          <p:cNvSpPr/>
          <p:nvPr/>
        </p:nvSpPr>
        <p:spPr>
          <a:xfrm>
            <a:off x="2288381" y="225063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2FB55BD7-6479-764C-BF27-73B4023F0207}"/>
              </a:ext>
            </a:extLst>
          </p:cNvPr>
          <p:cNvSpPr/>
          <p:nvPr/>
        </p:nvSpPr>
        <p:spPr>
          <a:xfrm>
            <a:off x="2284055" y="260059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F0C8CA1A-84AC-584E-B8A5-4E9D07690C49}"/>
              </a:ext>
            </a:extLst>
          </p:cNvPr>
          <p:cNvSpPr/>
          <p:nvPr/>
        </p:nvSpPr>
        <p:spPr>
          <a:xfrm>
            <a:off x="2283715" y="295476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82E185A-09F5-4A7C-9797-CA8D76A7DB5B}"/>
              </a:ext>
            </a:extLst>
          </p:cNvPr>
          <p:cNvSpPr/>
          <p:nvPr/>
        </p:nvSpPr>
        <p:spPr>
          <a:xfrm>
            <a:off x="7167422" y="833393"/>
            <a:ext cx="1120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A5F5F3C-7B6E-4DA3-8B4D-E32CB60CEEFE}"/>
              </a:ext>
            </a:extLst>
          </p:cNvPr>
          <p:cNvSpPr/>
          <p:nvPr/>
        </p:nvSpPr>
        <p:spPr>
          <a:xfrm>
            <a:off x="8974775" y="829155"/>
            <a:ext cx="1032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9" name="圖片 98">
            <a:extLst>
              <a:ext uri="{FF2B5EF4-FFF2-40B4-BE49-F238E27FC236}">
                <a16:creationId xmlns:a16="http://schemas.microsoft.com/office/drawing/2014/main" id="{1F54415C-23C3-46D3-B304-B779BA349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" t="3219" r="89365" b="77660"/>
          <a:stretch/>
        </p:blipFill>
        <p:spPr>
          <a:xfrm>
            <a:off x="9155991" y="1635455"/>
            <a:ext cx="603682" cy="577048"/>
          </a:xfrm>
          <a:prstGeom prst="rect">
            <a:avLst/>
          </a:prstGeom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69A41362-86E9-4921-A61A-FD8FD7FA3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3" t="3452" r="79806" b="77427"/>
          <a:stretch/>
        </p:blipFill>
        <p:spPr>
          <a:xfrm>
            <a:off x="9912281" y="1635455"/>
            <a:ext cx="585926" cy="577048"/>
          </a:xfrm>
          <a:prstGeom prst="rect">
            <a:avLst/>
          </a:prstGeom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82A8BDFD-CCCD-4B76-B8DC-6B85DCB3B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5" t="2636" r="70030" b="77360"/>
          <a:stretch/>
        </p:blipFill>
        <p:spPr>
          <a:xfrm>
            <a:off x="10679493" y="1608820"/>
            <a:ext cx="594804" cy="603683"/>
          </a:xfrm>
          <a:prstGeom prst="rect">
            <a:avLst/>
          </a:prstGeom>
        </p:spPr>
      </p:pic>
      <p:pic>
        <p:nvPicPr>
          <p:cNvPr id="3074" name="Picture 2" descr="手寫數字2 | 免費的剪貼畫| illustAC">
            <a:extLst>
              <a:ext uri="{FF2B5EF4-FFF2-40B4-BE49-F238E27FC236}">
                <a16:creationId xmlns:a16="http://schemas.microsoft.com/office/drawing/2014/main" id="{F385AFF2-DA32-4874-9D8D-5BF7FA46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961" y="1597908"/>
            <a:ext cx="2047662" cy="20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6FEC22E7-A8F5-4322-96F3-76F7A01EFE14}"/>
                  </a:ext>
                </a:extLst>
              </p:cNvPr>
              <p:cNvSpPr txBox="1"/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6FEC22E7-A8F5-4322-96F3-76F7A01EF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721A99C1-2E22-4BE3-BD69-7095BE872377}"/>
                  </a:ext>
                </a:extLst>
              </p:cNvPr>
              <p:cNvSpPr/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721A99C1-2E22-4BE3-BD69-7095BE872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1FE045EA-2953-48FA-B3FE-2977B4B3FAC1}"/>
                  </a:ext>
                </a:extLst>
              </p:cNvPr>
              <p:cNvSpPr txBox="1"/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1FE045EA-2953-48FA-B3FE-2977B4B3F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A909E4C9-74BB-49A0-BC2C-8247158E5219}"/>
                  </a:ext>
                </a:extLst>
              </p:cNvPr>
              <p:cNvSpPr/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A909E4C9-74BB-49A0-BC2C-8247158E5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1A203A81-71BE-4EF8-A14C-557128D57087}"/>
                  </a:ext>
                </a:extLst>
              </p:cNvPr>
              <p:cNvSpPr txBox="1"/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1A203A81-71BE-4EF8-A14C-557128D57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94306E28-7931-4028-BECA-3358509BC49B}"/>
                  </a:ext>
                </a:extLst>
              </p:cNvPr>
              <p:cNvSpPr/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94306E28-7931-4028-BECA-3358509BC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7043ED68-863E-4D34-877C-677932F4A485}"/>
                  </a:ext>
                </a:extLst>
              </p:cNvPr>
              <p:cNvSpPr txBox="1"/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7043ED68-863E-4D34-877C-677932F4A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8CEE2DA4-F534-4C3A-AF42-820E3EF73FEA}"/>
                  </a:ext>
                </a:extLst>
              </p:cNvPr>
              <p:cNvSpPr/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8CEE2DA4-F534-4C3A-AF42-820E3EF73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橢圓 109">
            <a:extLst>
              <a:ext uri="{FF2B5EF4-FFF2-40B4-BE49-F238E27FC236}">
                <a16:creationId xmlns:a16="http://schemas.microsoft.com/office/drawing/2014/main" id="{FF95A7D2-5240-47ED-8AD2-FB7DB083B102}"/>
              </a:ext>
            </a:extLst>
          </p:cNvPr>
          <p:cNvSpPr/>
          <p:nvPr/>
        </p:nvSpPr>
        <p:spPr>
          <a:xfrm>
            <a:off x="367710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E09E8350-B6DF-43CA-87FF-CC3EE8B0569B}"/>
              </a:ext>
            </a:extLst>
          </p:cNvPr>
          <p:cNvSpPr/>
          <p:nvPr/>
        </p:nvSpPr>
        <p:spPr>
          <a:xfrm>
            <a:off x="363384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CC9EF5B7-BF91-4F06-A8FD-4E4D37683AFA}"/>
              </a:ext>
            </a:extLst>
          </p:cNvPr>
          <p:cNvSpPr/>
          <p:nvPr/>
        </p:nvSpPr>
        <p:spPr>
          <a:xfrm>
            <a:off x="363044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F3FA0710-A638-43E6-9213-E719F06EE419}"/>
              </a:ext>
            </a:extLst>
          </p:cNvPr>
          <p:cNvSpPr/>
          <p:nvPr/>
        </p:nvSpPr>
        <p:spPr>
          <a:xfrm>
            <a:off x="1396599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6A6B5B52-DB62-40A3-BE26-979E9AEBB5C4}"/>
              </a:ext>
            </a:extLst>
          </p:cNvPr>
          <p:cNvSpPr/>
          <p:nvPr/>
        </p:nvSpPr>
        <p:spPr>
          <a:xfrm>
            <a:off x="1392273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CB0DEDED-2CDB-4DE4-8B48-44D93A86715F}"/>
              </a:ext>
            </a:extLst>
          </p:cNvPr>
          <p:cNvSpPr/>
          <p:nvPr/>
        </p:nvSpPr>
        <p:spPr>
          <a:xfrm>
            <a:off x="1391933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66A6C67E-E85F-4C60-97FE-A83D3FCA1276}"/>
              </a:ext>
            </a:extLst>
          </p:cNvPr>
          <p:cNvSpPr/>
          <p:nvPr/>
        </p:nvSpPr>
        <p:spPr>
          <a:xfrm>
            <a:off x="2285311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94CDBBE8-97D1-4D59-81FB-0A59E0D95040}"/>
              </a:ext>
            </a:extLst>
          </p:cNvPr>
          <p:cNvSpPr/>
          <p:nvPr/>
        </p:nvSpPr>
        <p:spPr>
          <a:xfrm>
            <a:off x="2280985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F543A8E6-0A5E-498D-8AFC-9E64C528A9B8}"/>
              </a:ext>
            </a:extLst>
          </p:cNvPr>
          <p:cNvSpPr/>
          <p:nvPr/>
        </p:nvSpPr>
        <p:spPr>
          <a:xfrm>
            <a:off x="2280645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D035639C-03F2-4FCB-B0AE-A2322DAB2402}"/>
              </a:ext>
            </a:extLst>
          </p:cNvPr>
          <p:cNvSpPr/>
          <p:nvPr/>
        </p:nvSpPr>
        <p:spPr>
          <a:xfrm>
            <a:off x="364939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61CAEFAC-D979-49A3-B994-C1B0B9B62A7A}"/>
              </a:ext>
            </a:extLst>
          </p:cNvPr>
          <p:cNvSpPr/>
          <p:nvPr/>
        </p:nvSpPr>
        <p:spPr>
          <a:xfrm>
            <a:off x="1393828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C15A2BF6-2421-459E-BE3C-DA5B1998E104}"/>
              </a:ext>
            </a:extLst>
          </p:cNvPr>
          <p:cNvSpPr/>
          <p:nvPr/>
        </p:nvSpPr>
        <p:spPr>
          <a:xfrm>
            <a:off x="2282540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9" name="直線箭頭接點 191">
            <a:extLst>
              <a:ext uri="{FF2B5EF4-FFF2-40B4-BE49-F238E27FC236}">
                <a16:creationId xmlns:a16="http://schemas.microsoft.com/office/drawing/2014/main" id="{0455003E-D713-4327-A5F7-010BF5982DCD}"/>
              </a:ext>
            </a:extLst>
          </p:cNvPr>
          <p:cNvCxnSpPr>
            <a:cxnSpLocks/>
            <a:stCxn id="113" idx="6"/>
            <a:endCxn id="116" idx="2"/>
          </p:cNvCxnSpPr>
          <p:nvPr/>
        </p:nvCxnSpPr>
        <p:spPr>
          <a:xfrm>
            <a:off x="1551850" y="3383077"/>
            <a:ext cx="733461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線箭頭接點 208">
            <a:extLst>
              <a:ext uri="{FF2B5EF4-FFF2-40B4-BE49-F238E27FC236}">
                <a16:creationId xmlns:a16="http://schemas.microsoft.com/office/drawing/2014/main" id="{D868E345-875F-44C5-B120-E8A87B0C54F8}"/>
              </a:ext>
            </a:extLst>
          </p:cNvPr>
          <p:cNvCxnSpPr>
            <a:cxnSpLocks/>
            <a:stCxn id="116" idx="6"/>
          </p:cNvCxnSpPr>
          <p:nvPr/>
        </p:nvCxnSpPr>
        <p:spPr>
          <a:xfrm>
            <a:off x="2440562" y="3383077"/>
            <a:ext cx="780441" cy="586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線箭頭接點 212">
            <a:extLst>
              <a:ext uri="{FF2B5EF4-FFF2-40B4-BE49-F238E27FC236}">
                <a16:creationId xmlns:a16="http://schemas.microsoft.com/office/drawing/2014/main" id="{B38C0694-1898-4493-B16B-1E97E4D305ED}"/>
              </a:ext>
            </a:extLst>
          </p:cNvPr>
          <p:cNvCxnSpPr>
            <a:cxnSpLocks/>
            <a:stCxn id="177" idx="6"/>
          </p:cNvCxnSpPr>
          <p:nvPr/>
        </p:nvCxnSpPr>
        <p:spPr>
          <a:xfrm flipV="1">
            <a:off x="2697420" y="1796834"/>
            <a:ext cx="516880" cy="31946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線箭頭接點 206">
            <a:extLst>
              <a:ext uri="{FF2B5EF4-FFF2-40B4-BE49-F238E27FC236}">
                <a16:creationId xmlns:a16="http://schemas.microsoft.com/office/drawing/2014/main" id="{5C9E23CD-1ABB-42AC-B9F3-E75A7D8E20D6}"/>
              </a:ext>
            </a:extLst>
          </p:cNvPr>
          <p:cNvCxnSpPr>
            <a:cxnSpLocks/>
            <a:stCxn id="175" idx="6"/>
          </p:cNvCxnSpPr>
          <p:nvPr/>
        </p:nvCxnSpPr>
        <p:spPr>
          <a:xfrm>
            <a:off x="2722108" y="1783640"/>
            <a:ext cx="466922" cy="32125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5139EF49-D3DA-4F7A-BB44-EEABB580B636}"/>
              </a:ext>
            </a:extLst>
          </p:cNvPr>
          <p:cNvSpPr txBox="1"/>
          <p:nvPr/>
        </p:nvSpPr>
        <p:spPr>
          <a:xfrm>
            <a:off x="4016268" y="133463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CEFAC856-8E64-4CA3-B699-7E21703A88E8}"/>
              </a:ext>
            </a:extLst>
          </p:cNvPr>
          <p:cNvSpPr txBox="1"/>
          <p:nvPr/>
        </p:nvSpPr>
        <p:spPr>
          <a:xfrm>
            <a:off x="4017719" y="2403177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4F03702D-852D-4F94-AB43-91D5710CB692}"/>
              </a:ext>
            </a:extLst>
          </p:cNvPr>
          <p:cNvSpPr txBox="1"/>
          <p:nvPr/>
        </p:nvSpPr>
        <p:spPr>
          <a:xfrm>
            <a:off x="4017915" y="3471905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003155AF-6AC1-4AB0-9B41-1C00FD353A4E}"/>
              </a:ext>
            </a:extLst>
          </p:cNvPr>
          <p:cNvSpPr txBox="1"/>
          <p:nvPr/>
        </p:nvSpPr>
        <p:spPr>
          <a:xfrm>
            <a:off x="4019366" y="454045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直線箭頭接點 215">
            <a:extLst>
              <a:ext uri="{FF2B5EF4-FFF2-40B4-BE49-F238E27FC236}">
                <a16:creationId xmlns:a16="http://schemas.microsoft.com/office/drawing/2014/main" id="{D61E27D4-55B7-40F8-BD43-23C7C1DD56A8}"/>
              </a:ext>
            </a:extLst>
          </p:cNvPr>
          <p:cNvCxnSpPr>
            <a:cxnSpLocks/>
          </p:cNvCxnSpPr>
          <p:nvPr/>
        </p:nvCxnSpPr>
        <p:spPr>
          <a:xfrm flipV="1">
            <a:off x="4035587" y="4989428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線箭頭接點 217">
            <a:extLst>
              <a:ext uri="{FF2B5EF4-FFF2-40B4-BE49-F238E27FC236}">
                <a16:creationId xmlns:a16="http://schemas.microsoft.com/office/drawing/2014/main" id="{94CA40DA-CDFA-44E0-8F8D-E8CCFA494807}"/>
              </a:ext>
            </a:extLst>
          </p:cNvPr>
          <p:cNvCxnSpPr>
            <a:cxnSpLocks/>
          </p:cNvCxnSpPr>
          <p:nvPr/>
        </p:nvCxnSpPr>
        <p:spPr>
          <a:xfrm>
            <a:off x="5445750" y="4989428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496E2DFE-E24B-4295-9312-942D3D2F3C28}"/>
                  </a:ext>
                </a:extLst>
              </p:cNvPr>
              <p:cNvSpPr txBox="1"/>
              <p:nvPr/>
            </p:nvSpPr>
            <p:spPr>
              <a:xfrm>
                <a:off x="5878369" y="1491608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5" name="文字方塊 154">
                <a:extLst>
                  <a:ext uri="{FF2B5EF4-FFF2-40B4-BE49-F238E27FC236}">
                    <a16:creationId xmlns:a16="http://schemas.microsoft.com/office/drawing/2014/main" id="{496E2DFE-E24B-4295-9312-942D3D2F3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69" y="1491608"/>
                <a:ext cx="389594" cy="453137"/>
              </a:xfrm>
              <a:prstGeom prst="rect">
                <a:avLst/>
              </a:prstGeom>
              <a:blipFill>
                <a:blip r:embed="rId17"/>
                <a:stretch>
                  <a:fillRect r="-75000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0D8412A2-6899-478B-83E6-541B9B41D070}"/>
                  </a:ext>
                </a:extLst>
              </p:cNvPr>
              <p:cNvSpPr txBox="1"/>
              <p:nvPr/>
            </p:nvSpPr>
            <p:spPr>
              <a:xfrm>
                <a:off x="5879820" y="2606997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="0" i="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6" name="文字方塊 155">
                <a:extLst>
                  <a:ext uri="{FF2B5EF4-FFF2-40B4-BE49-F238E27FC236}">
                    <a16:creationId xmlns:a16="http://schemas.microsoft.com/office/drawing/2014/main" id="{0D8412A2-6899-478B-83E6-541B9B41D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20" y="2606997"/>
                <a:ext cx="389594" cy="453137"/>
              </a:xfrm>
              <a:prstGeom prst="rect">
                <a:avLst/>
              </a:prstGeom>
              <a:blipFill>
                <a:blip r:embed="rId18"/>
                <a:stretch>
                  <a:fillRect r="-76190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262D04CA-3DA8-4C97-90EF-838285F702A3}"/>
                  </a:ext>
                </a:extLst>
              </p:cNvPr>
              <p:cNvSpPr txBox="1"/>
              <p:nvPr/>
            </p:nvSpPr>
            <p:spPr>
              <a:xfrm>
                <a:off x="5878369" y="3635021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a:rPr kumimoji="1" lang="en-US" altLang="zh-TW" sz="2400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7" name="文字方塊 156">
                <a:extLst>
                  <a:ext uri="{FF2B5EF4-FFF2-40B4-BE49-F238E27FC236}">
                    <a16:creationId xmlns:a16="http://schemas.microsoft.com/office/drawing/2014/main" id="{262D04CA-3DA8-4C97-90EF-838285F70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69" y="3635021"/>
                <a:ext cx="389594" cy="453137"/>
              </a:xfrm>
              <a:prstGeom prst="rect">
                <a:avLst/>
              </a:prstGeom>
              <a:blipFill>
                <a:blip r:embed="rId19"/>
                <a:stretch>
                  <a:fillRect r="-76563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8B803734-4A9C-4490-BAC2-42A4DD549CCB}"/>
                  </a:ext>
                </a:extLst>
              </p:cNvPr>
              <p:cNvSpPr txBox="1"/>
              <p:nvPr/>
            </p:nvSpPr>
            <p:spPr>
              <a:xfrm>
                <a:off x="5879820" y="4700270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a:rPr kumimoji="1" lang="en-US" altLang="zh-TW" sz="2400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文字方塊 157">
                <a:extLst>
                  <a:ext uri="{FF2B5EF4-FFF2-40B4-BE49-F238E27FC236}">
                    <a16:creationId xmlns:a16="http://schemas.microsoft.com/office/drawing/2014/main" id="{8B803734-4A9C-4490-BAC2-42A4DD549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20" y="4700270"/>
                <a:ext cx="389594" cy="453137"/>
              </a:xfrm>
              <a:prstGeom prst="rect">
                <a:avLst/>
              </a:prstGeom>
              <a:blipFill>
                <a:blip r:embed="rId20"/>
                <a:stretch>
                  <a:fillRect r="-77778"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D3636E4F-527A-4018-8384-2E93E3ABC3F8}"/>
                  </a:ext>
                </a:extLst>
              </p:cNvPr>
              <p:cNvSpPr txBox="1"/>
              <p:nvPr/>
            </p:nvSpPr>
            <p:spPr>
              <a:xfrm>
                <a:off x="7658483" y="4732110"/>
                <a:ext cx="4470134" cy="695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kumimoji="1" lang="en-US" altLang="zh-TW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altLang="zh-TW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/>
                              </m:sSubSup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kumimoji="1" lang="en-US" altLang="zh-TW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altLang="zh-TW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/>
                              </m:sSubSup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kumimoji="1" lang="en-US" altLang="zh-TW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altLang="zh-TW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/>
                              </m:sSubSup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altLang="zh-TW" b="0" i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/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D3636E4F-527A-4018-8384-2E93E3ABC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83" y="4732110"/>
                <a:ext cx="4470134" cy="69506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4E8B1407-B0D5-4A55-9843-97B4D7E428D2}"/>
                  </a:ext>
                </a:extLst>
              </p:cNvPr>
              <p:cNvSpPr txBox="1"/>
              <p:nvPr/>
            </p:nvSpPr>
            <p:spPr>
              <a:xfrm>
                <a:off x="10273275" y="3545447"/>
                <a:ext cx="1918725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kumimoji="1" lang="en-US" altLang="zh-TW" sz="2400" b="0" i="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   2     3     4  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4E8B1407-B0D5-4A55-9843-97B4D7E4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275" y="3545447"/>
                <a:ext cx="1918725" cy="453137"/>
              </a:xfrm>
              <a:prstGeom prst="rect">
                <a:avLst/>
              </a:prstGeom>
              <a:blipFill>
                <a:blip r:embed="rId22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直線箭頭接點 182">
            <a:extLst>
              <a:ext uri="{FF2B5EF4-FFF2-40B4-BE49-F238E27FC236}">
                <a16:creationId xmlns:a16="http://schemas.microsoft.com/office/drawing/2014/main" id="{AA91D341-0324-424B-860D-3624CF2D0981}"/>
              </a:ext>
            </a:extLst>
          </p:cNvPr>
          <p:cNvCxnSpPr>
            <a:cxnSpLocks/>
          </p:cNvCxnSpPr>
          <p:nvPr/>
        </p:nvCxnSpPr>
        <p:spPr>
          <a:xfrm flipV="1">
            <a:off x="10916704" y="3452229"/>
            <a:ext cx="0" cy="307834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箭頭接點 182">
            <a:extLst>
              <a:ext uri="{FF2B5EF4-FFF2-40B4-BE49-F238E27FC236}">
                <a16:creationId xmlns:a16="http://schemas.microsoft.com/office/drawing/2014/main" id="{5BB8529C-3C83-4439-93D5-0BE46EA7BA5C}"/>
              </a:ext>
            </a:extLst>
          </p:cNvPr>
          <p:cNvCxnSpPr>
            <a:cxnSpLocks/>
          </p:cNvCxnSpPr>
          <p:nvPr/>
        </p:nvCxnSpPr>
        <p:spPr>
          <a:xfrm flipV="1">
            <a:off x="11213959" y="3459774"/>
            <a:ext cx="0" cy="307834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箭頭接點 182">
            <a:extLst>
              <a:ext uri="{FF2B5EF4-FFF2-40B4-BE49-F238E27FC236}">
                <a16:creationId xmlns:a16="http://schemas.microsoft.com/office/drawing/2014/main" id="{45EE14A8-80FD-4FBD-8150-B38B93EDD773}"/>
              </a:ext>
            </a:extLst>
          </p:cNvPr>
          <p:cNvCxnSpPr>
            <a:cxnSpLocks/>
          </p:cNvCxnSpPr>
          <p:nvPr/>
        </p:nvCxnSpPr>
        <p:spPr>
          <a:xfrm flipV="1">
            <a:off x="11541296" y="3459774"/>
            <a:ext cx="0" cy="307834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箭頭接點 182">
            <a:extLst>
              <a:ext uri="{FF2B5EF4-FFF2-40B4-BE49-F238E27FC236}">
                <a16:creationId xmlns:a16="http://schemas.microsoft.com/office/drawing/2014/main" id="{C5186FD7-9970-4E04-9067-7730FF7EAA61}"/>
              </a:ext>
            </a:extLst>
          </p:cNvPr>
          <p:cNvCxnSpPr>
            <a:cxnSpLocks/>
          </p:cNvCxnSpPr>
          <p:nvPr/>
        </p:nvCxnSpPr>
        <p:spPr>
          <a:xfrm flipV="1">
            <a:off x="11874863" y="3459774"/>
            <a:ext cx="0" cy="307834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文字方塊 218">
            <a:extLst>
              <a:ext uri="{FF2B5EF4-FFF2-40B4-BE49-F238E27FC236}">
                <a16:creationId xmlns:a16="http://schemas.microsoft.com/office/drawing/2014/main" id="{4F4CF096-4D36-43AF-9E03-D694AFAD96F4}"/>
              </a:ext>
            </a:extLst>
          </p:cNvPr>
          <p:cNvSpPr txBox="1"/>
          <p:nvPr/>
        </p:nvSpPr>
        <p:spPr>
          <a:xfrm>
            <a:off x="9159616" y="2224294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   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   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文字方塊 219">
            <a:extLst>
              <a:ext uri="{FF2B5EF4-FFF2-40B4-BE49-F238E27FC236}">
                <a16:creationId xmlns:a16="http://schemas.microsoft.com/office/drawing/2014/main" id="{0ADC965B-4367-433F-B37A-9BCC42AC78C1}"/>
              </a:ext>
            </a:extLst>
          </p:cNvPr>
          <p:cNvSpPr txBox="1"/>
          <p:nvPr/>
        </p:nvSpPr>
        <p:spPr>
          <a:xfrm>
            <a:off x="9034582" y="3092173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  0  1  0]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E2758D7F-BFDB-4DCE-B5C9-57A8FF1369F9}"/>
              </a:ext>
            </a:extLst>
          </p:cNvPr>
          <p:cNvSpPr/>
          <p:nvPr/>
        </p:nvSpPr>
        <p:spPr>
          <a:xfrm>
            <a:off x="9094639" y="1533936"/>
            <a:ext cx="2986701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2" name="直線箭頭接點 259">
            <a:extLst>
              <a:ext uri="{FF2B5EF4-FFF2-40B4-BE49-F238E27FC236}">
                <a16:creationId xmlns:a16="http://schemas.microsoft.com/office/drawing/2014/main" id="{097C24C0-B722-4030-BED5-9C66E8E40E23}"/>
              </a:ext>
            </a:extLst>
          </p:cNvPr>
          <p:cNvCxnSpPr>
            <a:cxnSpLocks/>
          </p:cNvCxnSpPr>
          <p:nvPr/>
        </p:nvCxnSpPr>
        <p:spPr>
          <a:xfrm>
            <a:off x="10587989" y="2766269"/>
            <a:ext cx="4565" cy="3752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80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Superposition Property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E540D3-0818-9845-94B8-CA9A9B0B99AB}"/>
              </a:ext>
            </a:extLst>
          </p:cNvPr>
          <p:cNvSpPr/>
          <p:nvPr/>
        </p:nvSpPr>
        <p:spPr>
          <a:xfrm>
            <a:off x="-9697" y="1712607"/>
            <a:ext cx="1627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CD596D-2F77-2247-A8B7-C564ED861AAB}"/>
              </a:ext>
            </a:extLst>
          </p:cNvPr>
          <p:cNvSpPr/>
          <p:nvPr/>
        </p:nvSpPr>
        <p:spPr>
          <a:xfrm>
            <a:off x="1104609" y="5829028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0A6654-0DF0-D843-B95E-999CC107C3D9}"/>
              </a:ext>
            </a:extLst>
          </p:cNvPr>
          <p:cNvSpPr/>
          <p:nvPr/>
        </p:nvSpPr>
        <p:spPr>
          <a:xfrm>
            <a:off x="2838478" y="1712606"/>
            <a:ext cx="183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2400" dirty="0">
              <a:solidFill>
                <a:srgbClr val="0432FF"/>
              </a:solidFill>
            </a:endParaRPr>
          </a:p>
        </p:txBody>
      </p: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781F9A7C-46B1-6640-88EB-EB7C828DF161}"/>
              </a:ext>
            </a:extLst>
          </p:cNvPr>
          <p:cNvGrpSpPr/>
          <p:nvPr/>
        </p:nvGrpSpPr>
        <p:grpSpPr>
          <a:xfrm>
            <a:off x="158570" y="2238058"/>
            <a:ext cx="3787235" cy="3399589"/>
            <a:chOff x="1215868" y="1622728"/>
            <a:chExt cx="5619881" cy="3820811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1232644" y="2119954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B7847DF2-D2AE-ED4D-B140-BECBE584C45A}"/>
                </a:ext>
              </a:extLst>
            </p:cNvPr>
            <p:cNvSpPr/>
            <p:nvPr/>
          </p:nvSpPr>
          <p:spPr>
            <a:xfrm>
              <a:off x="1215868" y="3172810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11F5548C-8EC5-BB48-A5D8-314C246F1176}"/>
                </a:ext>
              </a:extLst>
            </p:cNvPr>
            <p:cNvSpPr/>
            <p:nvPr/>
          </p:nvSpPr>
          <p:spPr>
            <a:xfrm>
              <a:off x="1215868" y="4225667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2956048" y="1622728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000" b="1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AF2A287-4596-324E-B5FE-5C01F84D53FD}"/>
                </a:ext>
              </a:extLst>
            </p:cNvPr>
            <p:cNvSpPr/>
            <p:nvPr/>
          </p:nvSpPr>
          <p:spPr>
            <a:xfrm>
              <a:off x="2939272" y="2675585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BCEA895-DDF4-B047-92BC-2CAAC43DBDE9}"/>
                </a:ext>
              </a:extLst>
            </p:cNvPr>
            <p:cNvSpPr/>
            <p:nvPr/>
          </p:nvSpPr>
          <p:spPr>
            <a:xfrm>
              <a:off x="2939272" y="3728440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9259CE9-DF69-BA42-9AC4-1F457F2104B0}"/>
                </a:ext>
              </a:extLst>
            </p:cNvPr>
            <p:cNvSpPr/>
            <p:nvPr/>
          </p:nvSpPr>
          <p:spPr>
            <a:xfrm>
              <a:off x="2939272" y="4781297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9107D3F1-A7D7-1843-A01C-AC8759B55FBF}"/>
                </a:ext>
              </a:extLst>
            </p:cNvPr>
            <p:cNvSpPr/>
            <p:nvPr/>
          </p:nvSpPr>
          <p:spPr>
            <a:xfrm>
              <a:off x="6402857" y="2675585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050B9D73-99D5-EA4D-ACDF-E66919C1FF4F}"/>
                </a:ext>
              </a:extLst>
            </p:cNvPr>
            <p:cNvSpPr/>
            <p:nvPr/>
          </p:nvSpPr>
          <p:spPr>
            <a:xfrm>
              <a:off x="6402857" y="3728440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660B92B4-4B1F-E742-B52B-48AB6E350D3F}"/>
                </a:ext>
              </a:extLst>
            </p:cNvPr>
            <p:cNvCxnSpPr>
              <a:cxnSpLocks/>
              <a:stCxn id="2" idx="6"/>
              <a:endCxn id="8" idx="2"/>
            </p:cNvCxnSpPr>
            <p:nvPr/>
          </p:nvCxnSpPr>
          <p:spPr>
            <a:xfrm flipV="1">
              <a:off x="1665538" y="1953849"/>
              <a:ext cx="1290511" cy="4972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EC845C8E-E58A-B749-8536-B6F672D50FEF}"/>
                </a:ext>
              </a:extLst>
            </p:cNvPr>
            <p:cNvCxnSpPr>
              <a:cxnSpLocks/>
              <a:stCxn id="2" idx="6"/>
              <a:endCxn id="9" idx="2"/>
            </p:cNvCxnSpPr>
            <p:nvPr/>
          </p:nvCxnSpPr>
          <p:spPr>
            <a:xfrm>
              <a:off x="1665538" y="2451075"/>
              <a:ext cx="1273734" cy="555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43B1A019-A192-7442-9BED-1922E793F599}"/>
                </a:ext>
              </a:extLst>
            </p:cNvPr>
            <p:cNvCxnSpPr>
              <a:cxnSpLocks/>
              <a:stCxn id="2" idx="6"/>
              <a:endCxn id="10" idx="2"/>
            </p:cNvCxnSpPr>
            <p:nvPr/>
          </p:nvCxnSpPr>
          <p:spPr>
            <a:xfrm>
              <a:off x="1665538" y="2451075"/>
              <a:ext cx="1273734" cy="16084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箭頭接點 26">
              <a:extLst>
                <a:ext uri="{FF2B5EF4-FFF2-40B4-BE49-F238E27FC236}">
                  <a16:creationId xmlns:a16="http://schemas.microsoft.com/office/drawing/2014/main" id="{573AF7E1-E978-DF48-B4D5-D8E4EB574BA7}"/>
                </a:ext>
              </a:extLst>
            </p:cNvPr>
            <p:cNvCxnSpPr>
              <a:cxnSpLocks/>
              <a:stCxn id="2" idx="6"/>
              <a:endCxn id="11" idx="2"/>
            </p:cNvCxnSpPr>
            <p:nvPr/>
          </p:nvCxnSpPr>
          <p:spPr>
            <a:xfrm>
              <a:off x="1665538" y="2451075"/>
              <a:ext cx="1273734" cy="26613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49D7A838-25FC-6947-8123-F1CD6970CF35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1648760" y="1953849"/>
              <a:ext cx="1307288" cy="15500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箭頭接點 31">
              <a:extLst>
                <a:ext uri="{FF2B5EF4-FFF2-40B4-BE49-F238E27FC236}">
                  <a16:creationId xmlns:a16="http://schemas.microsoft.com/office/drawing/2014/main" id="{96AAFC40-3189-E24E-9132-37FE2AA0ECF4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1648760" y="3006705"/>
              <a:ext cx="1290511" cy="4972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箭頭接點 35">
              <a:extLst>
                <a:ext uri="{FF2B5EF4-FFF2-40B4-BE49-F238E27FC236}">
                  <a16:creationId xmlns:a16="http://schemas.microsoft.com/office/drawing/2014/main" id="{A19B1967-FF91-0046-996D-F2D883DAB20D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1648760" y="3503932"/>
              <a:ext cx="1290511" cy="555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9687A955-47EB-B64F-8A22-E16D9ECFCC6C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1648760" y="3503932"/>
              <a:ext cx="1290511" cy="16084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箭頭接點 41">
              <a:extLst>
                <a:ext uri="{FF2B5EF4-FFF2-40B4-BE49-F238E27FC236}">
                  <a16:creationId xmlns:a16="http://schemas.microsoft.com/office/drawing/2014/main" id="{29B4F486-7350-AF48-9669-FCDA97375D1B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1648760" y="1953849"/>
              <a:ext cx="1307288" cy="26029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箭頭接點 43">
              <a:extLst>
                <a:ext uri="{FF2B5EF4-FFF2-40B4-BE49-F238E27FC236}">
                  <a16:creationId xmlns:a16="http://schemas.microsoft.com/office/drawing/2014/main" id="{84656A5D-CC8A-8F49-89F6-9CB9FE3DF961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1648760" y="3006705"/>
              <a:ext cx="1290511" cy="15500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A35273DD-F550-B848-82FC-602486DBACA3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1648760" y="4059562"/>
              <a:ext cx="1290511" cy="4972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>
              <a:extLst>
                <a:ext uri="{FF2B5EF4-FFF2-40B4-BE49-F238E27FC236}">
                  <a16:creationId xmlns:a16="http://schemas.microsoft.com/office/drawing/2014/main" id="{8F6C2998-0653-C344-84F5-F3DBB4FAB5E8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1648760" y="4556787"/>
              <a:ext cx="1290511" cy="555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>
              <a:extLst>
                <a:ext uri="{FF2B5EF4-FFF2-40B4-BE49-F238E27FC236}">
                  <a16:creationId xmlns:a16="http://schemas.microsoft.com/office/drawing/2014/main" id="{64E0C21C-F371-AE48-9ED2-691659311F11}"/>
                </a:ext>
              </a:extLst>
            </p:cNvPr>
            <p:cNvCxnSpPr>
              <a:cxnSpLocks/>
              <a:stCxn id="56" idx="6"/>
              <a:endCxn id="12" idx="2"/>
            </p:cNvCxnSpPr>
            <p:nvPr/>
          </p:nvCxnSpPr>
          <p:spPr>
            <a:xfrm>
              <a:off x="5112346" y="1953849"/>
              <a:ext cx="1290511" cy="1052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>
              <a:extLst>
                <a:ext uri="{FF2B5EF4-FFF2-40B4-BE49-F238E27FC236}">
                  <a16:creationId xmlns:a16="http://schemas.microsoft.com/office/drawing/2014/main" id="{A0EACD3F-3325-B74E-AB5F-A6C15C3C0055}"/>
                </a:ext>
              </a:extLst>
            </p:cNvPr>
            <p:cNvCxnSpPr>
              <a:cxnSpLocks/>
              <a:stCxn id="57" idx="6"/>
              <a:endCxn id="12" idx="2"/>
            </p:cNvCxnSpPr>
            <p:nvPr/>
          </p:nvCxnSpPr>
          <p:spPr>
            <a:xfrm>
              <a:off x="5095569" y="3006705"/>
              <a:ext cx="13072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71">
              <a:extLst>
                <a:ext uri="{FF2B5EF4-FFF2-40B4-BE49-F238E27FC236}">
                  <a16:creationId xmlns:a16="http://schemas.microsoft.com/office/drawing/2014/main" id="{047CCFE7-A83E-6D48-9661-81D43188F483}"/>
                </a:ext>
              </a:extLst>
            </p:cNvPr>
            <p:cNvCxnSpPr>
              <a:cxnSpLocks/>
              <a:stCxn id="58" idx="6"/>
              <a:endCxn id="12" idx="2"/>
            </p:cNvCxnSpPr>
            <p:nvPr/>
          </p:nvCxnSpPr>
          <p:spPr>
            <a:xfrm flipV="1">
              <a:off x="5095569" y="3006705"/>
              <a:ext cx="1307288" cy="1052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1AEF862E-E621-CC47-B7A5-5082B5630616}"/>
                </a:ext>
              </a:extLst>
            </p:cNvPr>
            <p:cNvCxnSpPr>
              <a:cxnSpLocks/>
              <a:stCxn id="59" idx="6"/>
              <a:endCxn id="12" idx="2"/>
            </p:cNvCxnSpPr>
            <p:nvPr/>
          </p:nvCxnSpPr>
          <p:spPr>
            <a:xfrm flipV="1">
              <a:off x="5095569" y="3006705"/>
              <a:ext cx="1307288" cy="2105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ECF40E79-ED40-8541-AE9B-1330A8F7D9F3}"/>
                </a:ext>
              </a:extLst>
            </p:cNvPr>
            <p:cNvCxnSpPr>
              <a:cxnSpLocks/>
              <a:stCxn id="56" idx="6"/>
              <a:endCxn id="13" idx="2"/>
            </p:cNvCxnSpPr>
            <p:nvPr/>
          </p:nvCxnSpPr>
          <p:spPr>
            <a:xfrm>
              <a:off x="5112346" y="1953849"/>
              <a:ext cx="1290511" cy="2105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>
              <a:extLst>
                <a:ext uri="{FF2B5EF4-FFF2-40B4-BE49-F238E27FC236}">
                  <a16:creationId xmlns:a16="http://schemas.microsoft.com/office/drawing/2014/main" id="{98AB5920-4C15-AF48-86C2-17A637E558F5}"/>
                </a:ext>
              </a:extLst>
            </p:cNvPr>
            <p:cNvCxnSpPr>
              <a:cxnSpLocks/>
              <a:stCxn id="57" idx="6"/>
              <a:endCxn id="13" idx="2"/>
            </p:cNvCxnSpPr>
            <p:nvPr/>
          </p:nvCxnSpPr>
          <p:spPr>
            <a:xfrm>
              <a:off x="5095569" y="3006705"/>
              <a:ext cx="1307288" cy="1052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>
              <a:extLst>
                <a:ext uri="{FF2B5EF4-FFF2-40B4-BE49-F238E27FC236}">
                  <a16:creationId xmlns:a16="http://schemas.microsoft.com/office/drawing/2014/main" id="{739B98CC-08FD-B34D-9F39-D70AAD0BCFAC}"/>
                </a:ext>
              </a:extLst>
            </p:cNvPr>
            <p:cNvCxnSpPr>
              <a:cxnSpLocks/>
              <a:stCxn id="58" idx="6"/>
              <a:endCxn id="13" idx="2"/>
            </p:cNvCxnSpPr>
            <p:nvPr/>
          </p:nvCxnSpPr>
          <p:spPr>
            <a:xfrm>
              <a:off x="5095569" y="4059562"/>
              <a:ext cx="13072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>
              <a:extLst>
                <a:ext uri="{FF2B5EF4-FFF2-40B4-BE49-F238E27FC236}">
                  <a16:creationId xmlns:a16="http://schemas.microsoft.com/office/drawing/2014/main" id="{D90EABD9-E6C4-D546-A5C5-0ED9FF05ADFB}"/>
                </a:ext>
              </a:extLst>
            </p:cNvPr>
            <p:cNvCxnSpPr>
              <a:cxnSpLocks/>
              <a:stCxn id="59" idx="6"/>
              <a:endCxn id="13" idx="2"/>
            </p:cNvCxnSpPr>
            <p:nvPr/>
          </p:nvCxnSpPr>
          <p:spPr>
            <a:xfrm flipV="1">
              <a:off x="5095569" y="4059562"/>
              <a:ext cx="1307288" cy="1052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5025A628-4357-E647-A9BD-BD7A817C2E14}"/>
                </a:ext>
              </a:extLst>
            </p:cNvPr>
            <p:cNvSpPr/>
            <p:nvPr/>
          </p:nvSpPr>
          <p:spPr>
            <a:xfrm>
              <a:off x="4679452" y="1622728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F53F382E-0429-9E45-B7BD-7AF8D43391CE}"/>
                </a:ext>
              </a:extLst>
            </p:cNvPr>
            <p:cNvSpPr/>
            <p:nvPr/>
          </p:nvSpPr>
          <p:spPr>
            <a:xfrm>
              <a:off x="4662675" y="2675585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ED5D498C-FA82-4B4C-ADDC-8055F9508642}"/>
                </a:ext>
              </a:extLst>
            </p:cNvPr>
            <p:cNvSpPr/>
            <p:nvPr/>
          </p:nvSpPr>
          <p:spPr>
            <a:xfrm>
              <a:off x="4662675" y="3728440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51FBB48-FCF7-234D-A4E1-CC67FF1A2B69}"/>
                </a:ext>
              </a:extLst>
            </p:cNvPr>
            <p:cNvSpPr/>
            <p:nvPr/>
          </p:nvSpPr>
          <p:spPr>
            <a:xfrm>
              <a:off x="4662675" y="4781297"/>
              <a:ext cx="432892" cy="662242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15CB5405-5DA5-8642-A2BD-5FE9E71953CD}"/>
                </a:ext>
              </a:extLst>
            </p:cNvPr>
            <p:cNvCxnSpPr>
              <a:cxnSpLocks/>
              <a:stCxn id="8" idx="6"/>
              <a:endCxn id="56" idx="2"/>
            </p:cNvCxnSpPr>
            <p:nvPr/>
          </p:nvCxnSpPr>
          <p:spPr>
            <a:xfrm>
              <a:off x="3388942" y="1953849"/>
              <a:ext cx="12905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70">
              <a:extLst>
                <a:ext uri="{FF2B5EF4-FFF2-40B4-BE49-F238E27FC236}">
                  <a16:creationId xmlns:a16="http://schemas.microsoft.com/office/drawing/2014/main" id="{E473EDFC-DB0B-1A45-ADBA-C68F600D72E4}"/>
                </a:ext>
              </a:extLst>
            </p:cNvPr>
            <p:cNvCxnSpPr>
              <a:cxnSpLocks/>
              <a:stCxn id="8" idx="6"/>
              <a:endCxn id="57" idx="2"/>
            </p:cNvCxnSpPr>
            <p:nvPr/>
          </p:nvCxnSpPr>
          <p:spPr>
            <a:xfrm>
              <a:off x="3388942" y="1953849"/>
              <a:ext cx="1273734" cy="1052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74">
              <a:extLst>
                <a:ext uri="{FF2B5EF4-FFF2-40B4-BE49-F238E27FC236}">
                  <a16:creationId xmlns:a16="http://schemas.microsoft.com/office/drawing/2014/main" id="{73C21226-75A4-F445-A262-10345F3B113D}"/>
                </a:ext>
              </a:extLst>
            </p:cNvPr>
            <p:cNvCxnSpPr>
              <a:cxnSpLocks/>
              <a:stCxn id="8" idx="6"/>
              <a:endCxn id="58" idx="2"/>
            </p:cNvCxnSpPr>
            <p:nvPr/>
          </p:nvCxnSpPr>
          <p:spPr>
            <a:xfrm>
              <a:off x="3388942" y="1953849"/>
              <a:ext cx="1273734" cy="2105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>
              <a:extLst>
                <a:ext uri="{FF2B5EF4-FFF2-40B4-BE49-F238E27FC236}">
                  <a16:creationId xmlns:a16="http://schemas.microsoft.com/office/drawing/2014/main" id="{27DD56B7-6505-A54F-A7EF-D8DABAB98525}"/>
                </a:ext>
              </a:extLst>
            </p:cNvPr>
            <p:cNvCxnSpPr>
              <a:cxnSpLocks/>
              <a:stCxn id="8" idx="6"/>
              <a:endCxn id="59" idx="2"/>
            </p:cNvCxnSpPr>
            <p:nvPr/>
          </p:nvCxnSpPr>
          <p:spPr>
            <a:xfrm>
              <a:off x="3388942" y="1953849"/>
              <a:ext cx="1273734" cy="3158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9">
              <a:extLst>
                <a:ext uri="{FF2B5EF4-FFF2-40B4-BE49-F238E27FC236}">
                  <a16:creationId xmlns:a16="http://schemas.microsoft.com/office/drawing/2014/main" id="{0DBD7CEA-AD8E-BF45-B6CD-2954F2EC7827}"/>
                </a:ext>
              </a:extLst>
            </p:cNvPr>
            <p:cNvCxnSpPr>
              <a:cxnSpLocks/>
              <a:stCxn id="9" idx="6"/>
              <a:endCxn id="56" idx="2"/>
            </p:cNvCxnSpPr>
            <p:nvPr/>
          </p:nvCxnSpPr>
          <p:spPr>
            <a:xfrm flipV="1">
              <a:off x="3372165" y="1953849"/>
              <a:ext cx="1307288" cy="1052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>
              <a:extLst>
                <a:ext uri="{FF2B5EF4-FFF2-40B4-BE49-F238E27FC236}">
                  <a16:creationId xmlns:a16="http://schemas.microsoft.com/office/drawing/2014/main" id="{68E7AC1A-0F37-4B43-B296-81AE474F1CAB}"/>
                </a:ext>
              </a:extLst>
            </p:cNvPr>
            <p:cNvCxnSpPr>
              <a:cxnSpLocks/>
              <a:stCxn id="9" idx="6"/>
              <a:endCxn id="57" idx="2"/>
            </p:cNvCxnSpPr>
            <p:nvPr/>
          </p:nvCxnSpPr>
          <p:spPr>
            <a:xfrm>
              <a:off x="3372165" y="3006705"/>
              <a:ext cx="12905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>
              <a:extLst>
                <a:ext uri="{FF2B5EF4-FFF2-40B4-BE49-F238E27FC236}">
                  <a16:creationId xmlns:a16="http://schemas.microsoft.com/office/drawing/2014/main" id="{1D76EFA4-4345-B14A-98D5-A31E27C437C1}"/>
                </a:ext>
              </a:extLst>
            </p:cNvPr>
            <p:cNvCxnSpPr>
              <a:cxnSpLocks/>
              <a:stCxn id="9" idx="6"/>
              <a:endCxn id="58" idx="2"/>
            </p:cNvCxnSpPr>
            <p:nvPr/>
          </p:nvCxnSpPr>
          <p:spPr>
            <a:xfrm>
              <a:off x="3372165" y="3006705"/>
              <a:ext cx="1290511" cy="1052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A5F549A9-6046-B14D-AA9E-8E12DD431A99}"/>
                </a:ext>
              </a:extLst>
            </p:cNvPr>
            <p:cNvCxnSpPr>
              <a:cxnSpLocks/>
              <a:stCxn id="9" idx="6"/>
              <a:endCxn id="59" idx="2"/>
            </p:cNvCxnSpPr>
            <p:nvPr/>
          </p:nvCxnSpPr>
          <p:spPr>
            <a:xfrm>
              <a:off x="3372165" y="3006705"/>
              <a:ext cx="1290511" cy="2105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1F82DE38-8DEA-AD4F-A2C1-109A58DA1EF7}"/>
                </a:ext>
              </a:extLst>
            </p:cNvPr>
            <p:cNvCxnSpPr>
              <a:cxnSpLocks/>
              <a:stCxn id="10" idx="6"/>
              <a:endCxn id="56" idx="2"/>
            </p:cNvCxnSpPr>
            <p:nvPr/>
          </p:nvCxnSpPr>
          <p:spPr>
            <a:xfrm flipV="1">
              <a:off x="3372165" y="1953849"/>
              <a:ext cx="1307288" cy="2105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>
              <a:extLst>
                <a:ext uri="{FF2B5EF4-FFF2-40B4-BE49-F238E27FC236}">
                  <a16:creationId xmlns:a16="http://schemas.microsoft.com/office/drawing/2014/main" id="{805873C6-15E4-634A-BD32-1E4F9CFA8E45}"/>
                </a:ext>
              </a:extLst>
            </p:cNvPr>
            <p:cNvCxnSpPr>
              <a:cxnSpLocks/>
              <a:stCxn id="10" idx="6"/>
              <a:endCxn id="57" idx="2"/>
            </p:cNvCxnSpPr>
            <p:nvPr/>
          </p:nvCxnSpPr>
          <p:spPr>
            <a:xfrm flipV="1">
              <a:off x="3372165" y="3006705"/>
              <a:ext cx="1290511" cy="1052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7">
              <a:extLst>
                <a:ext uri="{FF2B5EF4-FFF2-40B4-BE49-F238E27FC236}">
                  <a16:creationId xmlns:a16="http://schemas.microsoft.com/office/drawing/2014/main" id="{BAFADFC9-6A4F-D24E-8331-29AAA6626774}"/>
                </a:ext>
              </a:extLst>
            </p:cNvPr>
            <p:cNvCxnSpPr>
              <a:cxnSpLocks/>
              <a:stCxn id="10" idx="6"/>
              <a:endCxn id="58" idx="2"/>
            </p:cNvCxnSpPr>
            <p:nvPr/>
          </p:nvCxnSpPr>
          <p:spPr>
            <a:xfrm>
              <a:off x="3372165" y="4059562"/>
              <a:ext cx="12905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84132929-88A7-FD41-99B2-4E6800385389}"/>
                </a:ext>
              </a:extLst>
            </p:cNvPr>
            <p:cNvCxnSpPr>
              <a:cxnSpLocks/>
              <a:stCxn id="10" idx="6"/>
              <a:endCxn id="59" idx="2"/>
            </p:cNvCxnSpPr>
            <p:nvPr/>
          </p:nvCxnSpPr>
          <p:spPr>
            <a:xfrm>
              <a:off x="3372165" y="4059562"/>
              <a:ext cx="1290511" cy="1052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箭頭接點 103">
              <a:extLst>
                <a:ext uri="{FF2B5EF4-FFF2-40B4-BE49-F238E27FC236}">
                  <a16:creationId xmlns:a16="http://schemas.microsoft.com/office/drawing/2014/main" id="{D08131C8-986F-1341-A985-9E5EF29DC266}"/>
                </a:ext>
              </a:extLst>
            </p:cNvPr>
            <p:cNvCxnSpPr>
              <a:cxnSpLocks/>
              <a:stCxn id="11" idx="6"/>
              <a:endCxn id="56" idx="2"/>
            </p:cNvCxnSpPr>
            <p:nvPr/>
          </p:nvCxnSpPr>
          <p:spPr>
            <a:xfrm flipV="1">
              <a:off x="3372165" y="1953849"/>
              <a:ext cx="1307288" cy="3158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箭頭接點 106">
              <a:extLst>
                <a:ext uri="{FF2B5EF4-FFF2-40B4-BE49-F238E27FC236}">
                  <a16:creationId xmlns:a16="http://schemas.microsoft.com/office/drawing/2014/main" id="{BDFCF51B-C44F-0741-91CB-7F807A3BF105}"/>
                </a:ext>
              </a:extLst>
            </p:cNvPr>
            <p:cNvCxnSpPr>
              <a:cxnSpLocks/>
              <a:stCxn id="11" idx="6"/>
              <a:endCxn id="57" idx="2"/>
            </p:cNvCxnSpPr>
            <p:nvPr/>
          </p:nvCxnSpPr>
          <p:spPr>
            <a:xfrm flipV="1">
              <a:off x="3372165" y="3006705"/>
              <a:ext cx="1290511" cy="21057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箭頭接點 109">
              <a:extLst>
                <a:ext uri="{FF2B5EF4-FFF2-40B4-BE49-F238E27FC236}">
                  <a16:creationId xmlns:a16="http://schemas.microsoft.com/office/drawing/2014/main" id="{988B7492-F870-DD46-A3C0-9A4C0CCD6652}"/>
                </a:ext>
              </a:extLst>
            </p:cNvPr>
            <p:cNvCxnSpPr>
              <a:cxnSpLocks/>
              <a:stCxn id="11" idx="6"/>
              <a:endCxn id="58" idx="2"/>
            </p:cNvCxnSpPr>
            <p:nvPr/>
          </p:nvCxnSpPr>
          <p:spPr>
            <a:xfrm flipV="1">
              <a:off x="3372165" y="4059562"/>
              <a:ext cx="1290511" cy="1052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>
              <a:extLst>
                <a:ext uri="{FF2B5EF4-FFF2-40B4-BE49-F238E27FC236}">
                  <a16:creationId xmlns:a16="http://schemas.microsoft.com/office/drawing/2014/main" id="{21A0FFF9-3DFD-0348-A0AB-A33E2393FBFE}"/>
                </a:ext>
              </a:extLst>
            </p:cNvPr>
            <p:cNvCxnSpPr>
              <a:cxnSpLocks/>
              <a:stCxn id="11" idx="6"/>
              <a:endCxn id="59" idx="2"/>
            </p:cNvCxnSpPr>
            <p:nvPr/>
          </p:nvCxnSpPr>
          <p:spPr>
            <a:xfrm>
              <a:off x="3372165" y="5112418"/>
              <a:ext cx="129051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矩形 166">
            <a:extLst>
              <a:ext uri="{FF2B5EF4-FFF2-40B4-BE49-F238E27FC236}">
                <a16:creationId xmlns:a16="http://schemas.microsoft.com/office/drawing/2014/main" id="{CBAD361E-1948-0143-B340-0AFC7EE34747}"/>
              </a:ext>
            </a:extLst>
          </p:cNvPr>
          <p:cNvSpPr/>
          <p:nvPr/>
        </p:nvSpPr>
        <p:spPr>
          <a:xfrm flipV="1">
            <a:off x="3463290" y="3086099"/>
            <a:ext cx="582930" cy="791776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2" name="手繪多邊形 171">
            <a:extLst>
              <a:ext uri="{FF2B5EF4-FFF2-40B4-BE49-F238E27FC236}">
                <a16:creationId xmlns:a16="http://schemas.microsoft.com/office/drawing/2014/main" id="{A2CB0DB1-77F3-C840-8B43-FB836B6479D3}"/>
              </a:ext>
            </a:extLst>
          </p:cNvPr>
          <p:cNvSpPr/>
          <p:nvPr/>
        </p:nvSpPr>
        <p:spPr>
          <a:xfrm rot="21015492">
            <a:off x="4070267" y="2697208"/>
            <a:ext cx="630794" cy="337960"/>
          </a:xfrm>
          <a:custGeom>
            <a:avLst/>
            <a:gdLst>
              <a:gd name="connsiteX0" fmla="*/ 0 w 3348842"/>
              <a:gd name="connsiteY0" fmla="*/ 760160 h 760160"/>
              <a:gd name="connsiteX1" fmla="*/ 1413164 w 3348842"/>
              <a:gd name="connsiteY1" fmla="*/ 139 h 760160"/>
              <a:gd name="connsiteX2" fmla="*/ 3348842 w 3348842"/>
              <a:gd name="connsiteY2" fmla="*/ 700784 h 7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842" h="760160">
                <a:moveTo>
                  <a:pt x="0" y="760160"/>
                </a:moveTo>
                <a:cubicBezTo>
                  <a:pt x="427512" y="385097"/>
                  <a:pt x="855024" y="10035"/>
                  <a:pt x="1413164" y="139"/>
                </a:cubicBezTo>
                <a:cubicBezTo>
                  <a:pt x="1971304" y="-9757"/>
                  <a:pt x="3095502" y="508800"/>
                  <a:pt x="3348842" y="700784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316A6C7-9E04-44D9-8E6D-6A248FDC81AC}"/>
                  </a:ext>
                </a:extLst>
              </p:cNvPr>
              <p:cNvSpPr txBox="1"/>
              <p:nvPr/>
            </p:nvSpPr>
            <p:spPr>
              <a:xfrm>
                <a:off x="4192234" y="3375665"/>
                <a:ext cx="8107925" cy="1072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…</m:t>
                                  </m:r>
                                </m:sub>
                              </m:s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…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subHide m:val="on"/>
                                              <m:supHide m:val="on"/>
                                              <m:ctrlPr>
                                                <a:rPr kumimoji="1"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naryPr>
                                            <m:sub/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TW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…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TW" sz="2400" i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I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TW" sz="2400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nput</m:t>
                                              </m:r>
                                            </m:e>
                                          </m:nary>
                                          <m:r>
                                            <a:rPr kumimoji="1" lang="en-US" altLang="zh-TW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…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kumimoji="1"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TW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316A6C7-9E04-44D9-8E6D-6A248FDC8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234" y="3375665"/>
                <a:ext cx="8107925" cy="10724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69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021ED51-FE8C-2048-B011-826684F8102D}"/>
              </a:ext>
            </a:extLst>
          </p:cNvPr>
          <p:cNvSpPr/>
          <p:nvPr/>
        </p:nvSpPr>
        <p:spPr>
          <a:xfrm>
            <a:off x="1147042" y="1619054"/>
            <a:ext cx="231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Hooke's law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DB545A-300A-1F46-88B8-E8C8739D837E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 Function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C623500B-9DD2-0346-8131-8EE69A5B5314}"/>
              </a:ext>
            </a:extLst>
          </p:cNvPr>
          <p:cNvCxnSpPr>
            <a:cxnSpLocks/>
          </p:cNvCxnSpPr>
          <p:nvPr/>
        </p:nvCxnSpPr>
        <p:spPr>
          <a:xfrm flipV="1">
            <a:off x="823229" y="2862937"/>
            <a:ext cx="0" cy="265304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09D813B8-A63F-274E-B1C8-E0D63209EBB9}"/>
              </a:ext>
            </a:extLst>
          </p:cNvPr>
          <p:cNvCxnSpPr>
            <a:cxnSpLocks/>
          </p:cNvCxnSpPr>
          <p:nvPr/>
        </p:nvCxnSpPr>
        <p:spPr>
          <a:xfrm>
            <a:off x="810350" y="5500960"/>
            <a:ext cx="299004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1BEC542B-1B1F-CE40-A3A7-E2302D6E8316}"/>
              </a:ext>
            </a:extLst>
          </p:cNvPr>
          <p:cNvSpPr/>
          <p:nvPr/>
        </p:nvSpPr>
        <p:spPr>
          <a:xfrm>
            <a:off x="1284642" y="4906572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0ECA1CE-A7CC-6C45-8639-A7585B70DE8F}"/>
              </a:ext>
            </a:extLst>
          </p:cNvPr>
          <p:cNvSpPr/>
          <p:nvPr/>
        </p:nvSpPr>
        <p:spPr>
          <a:xfrm>
            <a:off x="1627237" y="4605878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2165083-6CED-B146-A818-190D12B567E9}"/>
              </a:ext>
            </a:extLst>
          </p:cNvPr>
          <p:cNvSpPr/>
          <p:nvPr/>
        </p:nvSpPr>
        <p:spPr>
          <a:xfrm>
            <a:off x="2305372" y="400946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4925F22-23D6-EC41-9C2A-C8CE9BBD5326}"/>
              </a:ext>
            </a:extLst>
          </p:cNvPr>
          <p:cNvSpPr/>
          <p:nvPr/>
        </p:nvSpPr>
        <p:spPr>
          <a:xfrm>
            <a:off x="1944148" y="4311954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B9C29C6-2AC5-0F49-86DE-9915E653728F}"/>
              </a:ext>
            </a:extLst>
          </p:cNvPr>
          <p:cNvSpPr/>
          <p:nvPr/>
        </p:nvSpPr>
        <p:spPr>
          <a:xfrm>
            <a:off x="2988724" y="3408142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7B18B558-AC47-8649-93D8-736F354BAB0F}"/>
              </a:ext>
            </a:extLst>
          </p:cNvPr>
          <p:cNvCxnSpPr>
            <a:cxnSpLocks/>
          </p:cNvCxnSpPr>
          <p:nvPr/>
        </p:nvCxnSpPr>
        <p:spPr>
          <a:xfrm flipV="1">
            <a:off x="823229" y="3030362"/>
            <a:ext cx="2781837" cy="2470599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C1BB3DE4-F712-454D-BD0A-F955FE6345F2}"/>
              </a:ext>
            </a:extLst>
          </p:cNvPr>
          <p:cNvSpPr/>
          <p:nvPr/>
        </p:nvSpPr>
        <p:spPr>
          <a:xfrm>
            <a:off x="2655096" y="3704123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F5B6287-75F1-9746-9BAF-C539423EDCDD}"/>
                  </a:ext>
                </a:extLst>
              </p:cNvPr>
              <p:cNvSpPr/>
              <p:nvPr/>
            </p:nvSpPr>
            <p:spPr>
              <a:xfrm>
                <a:off x="3247153" y="5668386"/>
                <a:ext cx="7517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TW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4F5B6287-75F1-9746-9BAF-C539423EDC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153" y="5668386"/>
                <a:ext cx="75174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2587C2E-376F-C341-A02E-CA68B68FE5B2}"/>
                  </a:ext>
                </a:extLst>
              </p:cNvPr>
              <p:cNvSpPr/>
              <p:nvPr/>
            </p:nvSpPr>
            <p:spPr>
              <a:xfrm>
                <a:off x="218941" y="2598925"/>
                <a:ext cx="5437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2587C2E-376F-C341-A02E-CA68B68FE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1" y="2598925"/>
                <a:ext cx="54373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48FE769-A595-AD4F-89CB-F1EA9B90BDAC}"/>
                  </a:ext>
                </a:extLst>
              </p:cNvPr>
              <p:cNvSpPr txBox="1"/>
              <p:nvPr/>
            </p:nvSpPr>
            <p:spPr>
              <a:xfrm>
                <a:off x="2214147" y="3937956"/>
                <a:ext cx="299433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3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kumimoji="1" lang="el-GR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TW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48FE769-A595-AD4F-89CB-F1EA9B90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147" y="3937956"/>
                <a:ext cx="2994338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雲形 24">
            <a:extLst>
              <a:ext uri="{FF2B5EF4-FFF2-40B4-BE49-F238E27FC236}">
                <a16:creationId xmlns:a16="http://schemas.microsoft.com/office/drawing/2014/main" id="{B964D8E2-977E-D443-BAC8-0ED7E9473260}"/>
              </a:ext>
            </a:extLst>
          </p:cNvPr>
          <p:cNvSpPr/>
          <p:nvPr/>
        </p:nvSpPr>
        <p:spPr>
          <a:xfrm>
            <a:off x="6647092" y="951828"/>
            <a:ext cx="2723113" cy="2231872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雲形 25">
            <a:extLst>
              <a:ext uri="{FF2B5EF4-FFF2-40B4-BE49-F238E27FC236}">
                <a16:creationId xmlns:a16="http://schemas.microsoft.com/office/drawing/2014/main" id="{B4FAE075-23B8-E044-BC1C-4AF9AFBF790B}"/>
              </a:ext>
            </a:extLst>
          </p:cNvPr>
          <p:cNvSpPr/>
          <p:nvPr/>
        </p:nvSpPr>
        <p:spPr>
          <a:xfrm>
            <a:off x="6647092" y="4189533"/>
            <a:ext cx="2723113" cy="2231872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1ABE6504-C13A-3A48-88AF-A4243ACD382A}"/>
              </a:ext>
            </a:extLst>
          </p:cNvPr>
          <p:cNvSpPr/>
          <p:nvPr/>
        </p:nvSpPr>
        <p:spPr>
          <a:xfrm>
            <a:off x="9968248" y="3227352"/>
            <a:ext cx="2025740" cy="11335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zh-TW" altLang="en-US" sz="7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手繪多邊形 28">
            <a:extLst>
              <a:ext uri="{FF2B5EF4-FFF2-40B4-BE49-F238E27FC236}">
                <a16:creationId xmlns:a16="http://schemas.microsoft.com/office/drawing/2014/main" id="{B9635470-40F1-E444-A112-034D6E4BD4E5}"/>
              </a:ext>
            </a:extLst>
          </p:cNvPr>
          <p:cNvSpPr/>
          <p:nvPr/>
        </p:nvSpPr>
        <p:spPr>
          <a:xfrm>
            <a:off x="8469737" y="1743263"/>
            <a:ext cx="2511381" cy="1484089"/>
          </a:xfrm>
          <a:custGeom>
            <a:avLst/>
            <a:gdLst>
              <a:gd name="connsiteX0" fmla="*/ 0 w 2511381"/>
              <a:gd name="connsiteY0" fmla="*/ 15898 h 1484089"/>
              <a:gd name="connsiteX1" fmla="*/ 2060620 w 2511381"/>
              <a:gd name="connsiteY1" fmla="*/ 209081 h 1484089"/>
              <a:gd name="connsiteX2" fmla="*/ 2511381 w 2511381"/>
              <a:gd name="connsiteY2" fmla="*/ 1484089 h 148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1381" h="1484089">
                <a:moveTo>
                  <a:pt x="0" y="15898"/>
                </a:moveTo>
                <a:cubicBezTo>
                  <a:pt x="821028" y="-9860"/>
                  <a:pt x="1642057" y="-35617"/>
                  <a:pt x="2060620" y="209081"/>
                </a:cubicBezTo>
                <a:cubicBezTo>
                  <a:pt x="2479183" y="453779"/>
                  <a:pt x="2495282" y="968934"/>
                  <a:pt x="2511381" y="1484089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F77675BA-7A05-A344-BCD4-015EBE323F48}"/>
              </a:ext>
            </a:extLst>
          </p:cNvPr>
          <p:cNvSpPr/>
          <p:nvPr/>
        </p:nvSpPr>
        <p:spPr>
          <a:xfrm>
            <a:off x="8469737" y="4378817"/>
            <a:ext cx="2536920" cy="1092574"/>
          </a:xfrm>
          <a:custGeom>
            <a:avLst/>
            <a:gdLst>
              <a:gd name="connsiteX0" fmla="*/ 1429555 w 1437654"/>
              <a:gd name="connsiteY0" fmla="*/ 0 h 1688600"/>
              <a:gd name="connsiteX1" fmla="*/ 1223493 w 1437654"/>
              <a:gd name="connsiteY1" fmla="*/ 1416676 h 1688600"/>
              <a:gd name="connsiteX2" fmla="*/ 0 w 1437654"/>
              <a:gd name="connsiteY2" fmla="*/ 1687132 h 168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7654" h="1688600">
                <a:moveTo>
                  <a:pt x="1429555" y="0"/>
                </a:moveTo>
                <a:cubicBezTo>
                  <a:pt x="1445653" y="567743"/>
                  <a:pt x="1461752" y="1135487"/>
                  <a:pt x="1223493" y="1416676"/>
                </a:cubicBezTo>
                <a:cubicBezTo>
                  <a:pt x="985234" y="1697865"/>
                  <a:pt x="492617" y="1692498"/>
                  <a:pt x="0" y="1687132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00C7665-DE45-A546-ADE9-65C373A26D3F}"/>
              </a:ext>
            </a:extLst>
          </p:cNvPr>
          <p:cNvSpPr/>
          <p:nvPr/>
        </p:nvSpPr>
        <p:spPr>
          <a:xfrm>
            <a:off x="6509679" y="1085410"/>
            <a:ext cx="3033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926CEC8-0D70-F947-B658-F0067C51C948}"/>
              </a:ext>
            </a:extLst>
          </p:cNvPr>
          <p:cNvSpPr/>
          <p:nvPr/>
        </p:nvSpPr>
        <p:spPr>
          <a:xfrm>
            <a:off x="6629904" y="4294198"/>
            <a:ext cx="2792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3C2F68E-1205-EF40-A091-A39A152F119B}"/>
              </a:ext>
            </a:extLst>
          </p:cNvPr>
          <p:cNvSpPr/>
          <p:nvPr/>
        </p:nvSpPr>
        <p:spPr>
          <a:xfrm>
            <a:off x="7236353" y="3108606"/>
            <a:ext cx="1544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317B2D3-3921-7B4E-A566-C80A2A05ADE1}"/>
              </a:ext>
            </a:extLst>
          </p:cNvPr>
          <p:cNvSpPr/>
          <p:nvPr/>
        </p:nvSpPr>
        <p:spPr>
          <a:xfrm>
            <a:off x="7432110" y="6367567"/>
            <a:ext cx="11881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1E4361C-B822-E747-9FB9-641BF2BF9BBB}"/>
              </a:ext>
            </a:extLst>
          </p:cNvPr>
          <p:cNvSpPr/>
          <p:nvPr/>
        </p:nvSpPr>
        <p:spPr>
          <a:xfrm>
            <a:off x="8289737" y="1669610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B5EB8B0B-11C6-2649-ABAB-6EE7F925B27D}"/>
              </a:ext>
            </a:extLst>
          </p:cNvPr>
          <p:cNvSpPr/>
          <p:nvPr/>
        </p:nvSpPr>
        <p:spPr>
          <a:xfrm>
            <a:off x="8289737" y="5391515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783D2EE-4FB0-7946-B26C-0FE1376499FF}"/>
              </a:ext>
            </a:extLst>
          </p:cNvPr>
          <p:cNvSpPr/>
          <p:nvPr/>
        </p:nvSpPr>
        <p:spPr>
          <a:xfrm>
            <a:off x="7991512" y="163534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EE78CFE-58DA-DD41-BC73-D28B78389EB2}"/>
              </a:ext>
            </a:extLst>
          </p:cNvPr>
          <p:cNvSpPr/>
          <p:nvPr/>
        </p:nvSpPr>
        <p:spPr>
          <a:xfrm>
            <a:off x="7991512" y="5421206"/>
            <a:ext cx="32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66AB4F9-A60E-C944-AE68-297F6359DD0E}"/>
                  </a:ext>
                </a:extLst>
              </p:cNvPr>
              <p:cNvSpPr/>
              <p:nvPr/>
            </p:nvSpPr>
            <p:spPr>
              <a:xfrm>
                <a:off x="7050890" y="2214200"/>
                <a:ext cx="7517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TW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66AB4F9-A60E-C944-AE68-297F6359D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890" y="2214200"/>
                <a:ext cx="75174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A365853-FDFF-2849-9C32-CA415B3C6E46}"/>
                  </a:ext>
                </a:extLst>
              </p:cNvPr>
              <p:cNvSpPr/>
              <p:nvPr/>
            </p:nvSpPr>
            <p:spPr>
              <a:xfrm>
                <a:off x="7076737" y="5561254"/>
                <a:ext cx="5437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A365853-FDFF-2849-9C32-CA415B3C6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737" y="5561254"/>
                <a:ext cx="54373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33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2558B064-7159-9540-8DDD-B224F2CD4AFF}"/>
              </a:ext>
            </a:extLst>
          </p:cNvPr>
          <p:cNvSpPr/>
          <p:nvPr/>
        </p:nvSpPr>
        <p:spPr>
          <a:xfrm>
            <a:off x="4911681" y="2148054"/>
            <a:ext cx="2368639" cy="1296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zh-TW" altLang="en-US" sz="7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CA48D7-6836-5C42-9B97-784E1844876F}"/>
              </a:ext>
            </a:extLst>
          </p:cNvPr>
          <p:cNvSpPr/>
          <p:nvPr/>
        </p:nvSpPr>
        <p:spPr>
          <a:xfrm>
            <a:off x="463638" y="1022446"/>
            <a:ext cx="3052293" cy="91440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994B0E-6562-7A40-BA94-D4E8922F7B3F}"/>
              </a:ext>
            </a:extLst>
          </p:cNvPr>
          <p:cNvSpPr/>
          <p:nvPr/>
        </p:nvSpPr>
        <p:spPr>
          <a:xfrm>
            <a:off x="8691091" y="1022446"/>
            <a:ext cx="3052293" cy="9144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33923C-E261-4B49-8F2A-F52A144B61D3}"/>
              </a:ext>
            </a:extLst>
          </p:cNvPr>
          <p:cNvSpPr txBox="1"/>
          <p:nvPr/>
        </p:nvSpPr>
        <p:spPr>
          <a:xfrm>
            <a:off x="1079390" y="25038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20200804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2A50933-8FF3-1B4F-AB83-12EA4A854A56}"/>
                  </a:ext>
                </a:extLst>
              </p:cNvPr>
              <p:cNvSpPr txBox="1"/>
              <p:nvPr/>
            </p:nvSpPr>
            <p:spPr>
              <a:xfrm>
                <a:off x="9518967" y="2503867"/>
                <a:ext cx="13965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</a:t>
                </a:r>
                <a14:m>
                  <m:oMath xmlns:m="http://schemas.openxmlformats.org/officeDocument/2006/math">
                    <m:r>
                      <a:rPr kumimoji="1" lang="en-US" altLang="zh-TW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kumimoji="1" lang="en-US" altLang="zh-TW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  <m:r>
                      <a:rPr kumimoji="1"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2A50933-8FF3-1B4F-AB83-12EA4A854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967" y="2503867"/>
                <a:ext cx="1396536" cy="584775"/>
              </a:xfrm>
              <a:prstGeom prst="rect">
                <a:avLst/>
              </a:prstGeom>
              <a:blipFill>
                <a:blip r:embed="rId3"/>
                <a:stretch>
                  <a:fillRect l="-11354" t="-14583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圓角矩形 11">
            <a:extLst>
              <a:ext uri="{FF2B5EF4-FFF2-40B4-BE49-F238E27FC236}">
                <a16:creationId xmlns:a16="http://schemas.microsoft.com/office/drawing/2014/main" id="{2682C97D-7533-2F44-9765-41AC003606DA}"/>
              </a:ext>
            </a:extLst>
          </p:cNvPr>
          <p:cNvSpPr/>
          <p:nvPr/>
        </p:nvSpPr>
        <p:spPr>
          <a:xfrm>
            <a:off x="4911681" y="5222279"/>
            <a:ext cx="2368639" cy="1296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zh-TW" altLang="en-US" sz="7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B6024DE-E3DF-0D41-910F-74327BE84C33}"/>
              </a:ext>
            </a:extLst>
          </p:cNvPr>
          <p:cNvSpPr/>
          <p:nvPr/>
        </p:nvSpPr>
        <p:spPr>
          <a:xfrm>
            <a:off x="4911680" y="3685165"/>
            <a:ext cx="2368639" cy="1296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7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kumimoji="1" lang="zh-TW" altLang="en-US" sz="7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E29A8E-246E-774E-A1FB-CA5B3724E040}"/>
              </a:ext>
            </a:extLst>
          </p:cNvPr>
          <p:cNvSpPr txBox="1"/>
          <p:nvPr/>
        </p:nvSpPr>
        <p:spPr>
          <a:xfrm>
            <a:off x="8916239" y="5578092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kumimoji="1"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像極了愛情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2CC355B-5827-714D-95FB-0AFA9D6EB3D3}"/>
              </a:ext>
            </a:extLst>
          </p:cNvPr>
          <p:cNvSpPr txBox="1"/>
          <p:nvPr/>
        </p:nvSpPr>
        <p:spPr>
          <a:xfrm>
            <a:off x="122095" y="5393424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800" dirty="0">
                <a:latin typeface="+mn-ea"/>
              </a:rPr>
              <a:t>“</a:t>
            </a:r>
            <a:r>
              <a:rPr kumimoji="1" lang="zh-TW" altLang="en-US" sz="2800" dirty="0">
                <a:latin typeface="+mn-ea"/>
              </a:rPr>
              <a:t>她坐上了馬莎拉蒂</a:t>
            </a:r>
            <a:endParaRPr kumimoji="1" lang="en-US" altLang="zh-TW" sz="2800" dirty="0">
              <a:latin typeface="+mn-ea"/>
            </a:endParaRPr>
          </a:p>
          <a:p>
            <a:pPr algn="ctr"/>
            <a:r>
              <a:rPr kumimoji="1" lang="zh-TW" altLang="en-US" sz="2800" dirty="0">
                <a:latin typeface="+mn-ea"/>
              </a:rPr>
              <a:t>頭也不回的樣子</a:t>
            </a:r>
            <a:r>
              <a:rPr kumimoji="1" lang="en-US" altLang="zh-TW" sz="2800" dirty="0">
                <a:latin typeface="+mn-ea"/>
              </a:rPr>
              <a:t>”</a:t>
            </a:r>
            <a:endParaRPr kumimoji="1" lang="zh-TW" altLang="en-US" sz="2800" dirty="0">
              <a:latin typeface="+mn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490E477-48AF-8B41-A88A-7310337AAC05}"/>
              </a:ext>
            </a:extLst>
          </p:cNvPr>
          <p:cNvSpPr txBox="1"/>
          <p:nvPr/>
        </p:nvSpPr>
        <p:spPr>
          <a:xfrm>
            <a:off x="9098981" y="404097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+mn-ea"/>
              </a:rPr>
              <a:t>“</a:t>
            </a:r>
            <a:r>
              <a:rPr kumimoji="1" lang="zh-TW" altLang="en-US" sz="3200" dirty="0">
                <a:latin typeface="+mn-ea"/>
              </a:rPr>
              <a:t>韓國瑜</a:t>
            </a:r>
            <a:r>
              <a:rPr kumimoji="1" lang="en-US" altLang="zh-TW" sz="3200" dirty="0">
                <a:latin typeface="+mn-ea"/>
              </a:rPr>
              <a:t>”</a:t>
            </a:r>
            <a:endParaRPr kumimoji="1" lang="zh-TW" altLang="en-US" sz="3200" dirty="0">
              <a:latin typeface="+mn-ea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7AB52E88-A496-0140-BCC8-6781A8CF1105}"/>
              </a:ext>
            </a:extLst>
          </p:cNvPr>
          <p:cNvCxnSpPr>
            <a:cxnSpLocks/>
          </p:cNvCxnSpPr>
          <p:nvPr/>
        </p:nvCxnSpPr>
        <p:spPr>
          <a:xfrm>
            <a:off x="3533642" y="2796254"/>
            <a:ext cx="13780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94FB6DA-F7C0-3142-A35B-8B7E5CA76095}"/>
              </a:ext>
            </a:extLst>
          </p:cNvPr>
          <p:cNvCxnSpPr>
            <a:cxnSpLocks/>
          </p:cNvCxnSpPr>
          <p:nvPr/>
        </p:nvCxnSpPr>
        <p:spPr>
          <a:xfrm>
            <a:off x="7280320" y="2796254"/>
            <a:ext cx="13780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BB55B509-D90E-024A-A4B4-D80A9D01B4E4}"/>
              </a:ext>
            </a:extLst>
          </p:cNvPr>
          <p:cNvCxnSpPr>
            <a:cxnSpLocks/>
          </p:cNvCxnSpPr>
          <p:nvPr/>
        </p:nvCxnSpPr>
        <p:spPr>
          <a:xfrm>
            <a:off x="3533641" y="5870479"/>
            <a:ext cx="13780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6690EAF-BC87-6D4E-8481-EC1EB9F15018}"/>
              </a:ext>
            </a:extLst>
          </p:cNvPr>
          <p:cNvCxnSpPr>
            <a:cxnSpLocks/>
          </p:cNvCxnSpPr>
          <p:nvPr/>
        </p:nvCxnSpPr>
        <p:spPr>
          <a:xfrm>
            <a:off x="7280319" y="5870479"/>
            <a:ext cx="13780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F1B2B4EB-429C-994C-8DB0-89F6725E783B}"/>
              </a:ext>
            </a:extLst>
          </p:cNvPr>
          <p:cNvCxnSpPr>
            <a:cxnSpLocks/>
          </p:cNvCxnSpPr>
          <p:nvPr/>
        </p:nvCxnSpPr>
        <p:spPr>
          <a:xfrm>
            <a:off x="3533639" y="4333366"/>
            <a:ext cx="13780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CB113903-0F10-934A-B27E-FB7C9C7EED07}"/>
              </a:ext>
            </a:extLst>
          </p:cNvPr>
          <p:cNvCxnSpPr>
            <a:cxnSpLocks/>
          </p:cNvCxnSpPr>
          <p:nvPr/>
        </p:nvCxnSpPr>
        <p:spPr>
          <a:xfrm>
            <a:off x="7280317" y="4333366"/>
            <a:ext cx="137803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可憐哪】原始版(無後製) - YouTube">
            <a:extLst>
              <a:ext uri="{FF2B5EF4-FFF2-40B4-BE49-F238E27FC236}">
                <a16:creationId xmlns:a16="http://schemas.microsoft.com/office/drawing/2014/main" id="{290E51C1-1381-4829-BEEA-5AE6F280E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7" t="19845" r="25285" b="37201"/>
          <a:stretch/>
        </p:blipFill>
        <p:spPr bwMode="auto">
          <a:xfrm>
            <a:off x="805462" y="3596920"/>
            <a:ext cx="2368639" cy="147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44F4041-42FF-4F5D-9F2A-A4AF48D0E737}"/>
              </a:ext>
            </a:extLst>
          </p:cNvPr>
          <p:cNvSpPr/>
          <p:nvPr/>
        </p:nvSpPr>
        <p:spPr>
          <a:xfrm>
            <a:off x="8298647" y="6183268"/>
            <a:ext cx="38371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dirty="0"/>
              <a:t>知名導演蘇文聖（蘇三毛）在網路上分享「教你如何寫詩」</a:t>
            </a:r>
          </a:p>
        </p:txBody>
      </p:sp>
    </p:spTree>
    <p:extLst>
      <p:ext uri="{BB962C8B-B14F-4D97-AF65-F5344CB8AC3E}">
        <p14:creationId xmlns:p14="http://schemas.microsoft.com/office/powerpoint/2010/main" val="31736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6" grpId="0"/>
      <p:bldP spid="1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2A7652-377D-41A7-BD44-03E4FBBC92D1}"/>
              </a:ext>
            </a:extLst>
          </p:cNvPr>
          <p:cNvSpPr/>
          <p:nvPr/>
        </p:nvSpPr>
        <p:spPr>
          <a:xfrm>
            <a:off x="2105063" y="6149751"/>
            <a:ext cx="231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B3BF71-2485-4172-8489-E219B1AEB59A}"/>
              </a:ext>
            </a:extLst>
          </p:cNvPr>
          <p:cNvSpPr/>
          <p:nvPr/>
        </p:nvSpPr>
        <p:spPr>
          <a:xfrm>
            <a:off x="4769714" y="6149751"/>
            <a:ext cx="2635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zh-TW" alt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5D0847-FAC5-4C04-85F9-84FE6C87E3E9}"/>
              </a:ext>
            </a:extLst>
          </p:cNvPr>
          <p:cNvSpPr/>
          <p:nvPr/>
        </p:nvSpPr>
        <p:spPr>
          <a:xfrm>
            <a:off x="7622800" y="6149750"/>
            <a:ext cx="2611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3200" b="1" dirty="0">
              <a:solidFill>
                <a:srgbClr val="0432FF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6598C2B-81BE-4DB2-BA4C-E474AAF0F244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Neural Network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6ED7E0-6C36-4B4A-BE83-FDD07DF726E4}"/>
              </a:ext>
            </a:extLst>
          </p:cNvPr>
          <p:cNvSpPr/>
          <p:nvPr/>
        </p:nvSpPr>
        <p:spPr>
          <a:xfrm>
            <a:off x="8372575" y="2768277"/>
            <a:ext cx="663291" cy="207357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03371B1-CA68-9049-B37F-43A85923BCD5}"/>
              </a:ext>
            </a:extLst>
          </p:cNvPr>
          <p:cNvSpPr/>
          <p:nvPr/>
        </p:nvSpPr>
        <p:spPr>
          <a:xfrm>
            <a:off x="6601673" y="1654819"/>
            <a:ext cx="663291" cy="434260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E5BB09F-6031-C542-B965-B1BDBE8AF62A}"/>
              </a:ext>
            </a:extLst>
          </p:cNvPr>
          <p:cNvSpPr/>
          <p:nvPr/>
        </p:nvSpPr>
        <p:spPr>
          <a:xfrm>
            <a:off x="4887244" y="1654819"/>
            <a:ext cx="663291" cy="434260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38B79B-C8BA-8347-AFE1-424DA72CAC2A}"/>
              </a:ext>
            </a:extLst>
          </p:cNvPr>
          <p:cNvSpPr/>
          <p:nvPr/>
        </p:nvSpPr>
        <p:spPr>
          <a:xfrm>
            <a:off x="3133618" y="2154675"/>
            <a:ext cx="663291" cy="326667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151">
            <a:extLst>
              <a:ext uri="{FF2B5EF4-FFF2-40B4-BE49-F238E27FC236}">
                <a16:creationId xmlns:a16="http://schemas.microsoft.com/office/drawing/2014/main" id="{5E5FBEEA-C366-4F97-B292-57A7B06AB602}"/>
              </a:ext>
            </a:extLst>
          </p:cNvPr>
          <p:cNvSpPr/>
          <p:nvPr/>
        </p:nvSpPr>
        <p:spPr>
          <a:xfrm>
            <a:off x="2180627" y="2290573"/>
            <a:ext cx="663291" cy="7171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A3B5B51-48E5-4FB1-9FC9-4FBCE3EE0752}"/>
              </a:ext>
            </a:extLst>
          </p:cNvPr>
          <p:cNvSpPr/>
          <p:nvPr/>
        </p:nvSpPr>
        <p:spPr>
          <a:xfrm>
            <a:off x="3280304" y="2290573"/>
            <a:ext cx="436384" cy="715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1925914-7B86-410A-9730-F197F829A7A7}"/>
              </a:ext>
            </a:extLst>
          </p:cNvPr>
          <p:cNvSpPr/>
          <p:nvPr/>
        </p:nvSpPr>
        <p:spPr>
          <a:xfrm>
            <a:off x="3263393" y="3427745"/>
            <a:ext cx="436384" cy="715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C7B2913-49D1-4045-97A6-6F46351B0BA7}"/>
              </a:ext>
            </a:extLst>
          </p:cNvPr>
          <p:cNvSpPr/>
          <p:nvPr/>
        </p:nvSpPr>
        <p:spPr>
          <a:xfrm>
            <a:off x="3263393" y="4564916"/>
            <a:ext cx="436384" cy="715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46A60C7-35C3-4D70-83D8-C69A8F03C74B}"/>
              </a:ext>
            </a:extLst>
          </p:cNvPr>
          <p:cNvSpPr/>
          <p:nvPr/>
        </p:nvSpPr>
        <p:spPr>
          <a:xfrm>
            <a:off x="5017609" y="1753528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8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9525DBE-E582-4382-9E0B-DD6D88C62613}"/>
              </a:ext>
            </a:extLst>
          </p:cNvPr>
          <p:cNvSpPr/>
          <p:nvPr/>
        </p:nvSpPr>
        <p:spPr>
          <a:xfrm>
            <a:off x="5000698" y="2890700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CC66952-AC50-41AF-95A6-7BB6AD6D4637}"/>
              </a:ext>
            </a:extLst>
          </p:cNvPr>
          <p:cNvSpPr/>
          <p:nvPr/>
        </p:nvSpPr>
        <p:spPr>
          <a:xfrm>
            <a:off x="5000698" y="4027871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641A6FD1-66E0-4E18-AE6C-ACAD3A8964E9}"/>
              </a:ext>
            </a:extLst>
          </p:cNvPr>
          <p:cNvSpPr/>
          <p:nvPr/>
        </p:nvSpPr>
        <p:spPr>
          <a:xfrm>
            <a:off x="5000698" y="5165042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5702AFD8-AD06-4070-ADAF-1E091A5D32B8}"/>
              </a:ext>
            </a:extLst>
          </p:cNvPr>
          <p:cNvSpPr/>
          <p:nvPr/>
        </p:nvSpPr>
        <p:spPr>
          <a:xfrm>
            <a:off x="8492222" y="2890700"/>
            <a:ext cx="436384" cy="7152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A15C45A-26E0-47B9-9C48-6DE58BB59205}"/>
              </a:ext>
            </a:extLst>
          </p:cNvPr>
          <p:cNvSpPr/>
          <p:nvPr/>
        </p:nvSpPr>
        <p:spPr>
          <a:xfrm>
            <a:off x="8492222" y="4027871"/>
            <a:ext cx="436384" cy="7152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7">
            <a:extLst>
              <a:ext uri="{FF2B5EF4-FFF2-40B4-BE49-F238E27FC236}">
                <a16:creationId xmlns:a16="http://schemas.microsoft.com/office/drawing/2014/main" id="{A0EB8293-5F14-4551-A85E-FC6B93612036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3716690" y="2111166"/>
            <a:ext cx="1300921" cy="5370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20">
            <a:extLst>
              <a:ext uri="{FF2B5EF4-FFF2-40B4-BE49-F238E27FC236}">
                <a16:creationId xmlns:a16="http://schemas.microsoft.com/office/drawing/2014/main" id="{96F6396C-3137-4D8C-A5FF-749DC4B70537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3716690" y="2648211"/>
            <a:ext cx="1284009" cy="600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3">
            <a:extLst>
              <a:ext uri="{FF2B5EF4-FFF2-40B4-BE49-F238E27FC236}">
                <a16:creationId xmlns:a16="http://schemas.microsoft.com/office/drawing/2014/main" id="{E4B317DF-8E02-4F3C-ABA7-1E74F720C417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3716690" y="2648211"/>
            <a:ext cx="1284009" cy="1737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6">
            <a:extLst>
              <a:ext uri="{FF2B5EF4-FFF2-40B4-BE49-F238E27FC236}">
                <a16:creationId xmlns:a16="http://schemas.microsoft.com/office/drawing/2014/main" id="{9E7E4B7E-1B6C-40C7-B2CD-38015B5B8823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3716690" y="2648211"/>
            <a:ext cx="1284009" cy="2874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9">
            <a:extLst>
              <a:ext uri="{FF2B5EF4-FFF2-40B4-BE49-F238E27FC236}">
                <a16:creationId xmlns:a16="http://schemas.microsoft.com/office/drawing/2014/main" id="{7AA9FCC6-026F-4CD9-B3D0-15A7D6CB7B2F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3699777" y="2111166"/>
            <a:ext cx="1317833" cy="1674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31">
            <a:extLst>
              <a:ext uri="{FF2B5EF4-FFF2-40B4-BE49-F238E27FC236}">
                <a16:creationId xmlns:a16="http://schemas.microsoft.com/office/drawing/2014/main" id="{A6F07AA8-40B4-4E54-8194-24BE7A826DCB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3699777" y="3248337"/>
            <a:ext cx="1300921" cy="5370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35">
            <a:extLst>
              <a:ext uri="{FF2B5EF4-FFF2-40B4-BE49-F238E27FC236}">
                <a16:creationId xmlns:a16="http://schemas.microsoft.com/office/drawing/2014/main" id="{4A4E2E9E-8325-4D06-898B-CEE6E771EA1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3699777" y="3785383"/>
            <a:ext cx="1300921" cy="600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38">
            <a:extLst>
              <a:ext uri="{FF2B5EF4-FFF2-40B4-BE49-F238E27FC236}">
                <a16:creationId xmlns:a16="http://schemas.microsoft.com/office/drawing/2014/main" id="{E1C0FEAE-D662-4982-93FF-DF69F55D0AC0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3699777" y="3785383"/>
            <a:ext cx="1300921" cy="1737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41">
            <a:extLst>
              <a:ext uri="{FF2B5EF4-FFF2-40B4-BE49-F238E27FC236}">
                <a16:creationId xmlns:a16="http://schemas.microsoft.com/office/drawing/2014/main" id="{20C5935A-5853-4478-83B3-69087845FCD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3699777" y="2111166"/>
            <a:ext cx="1317833" cy="28113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43">
            <a:extLst>
              <a:ext uri="{FF2B5EF4-FFF2-40B4-BE49-F238E27FC236}">
                <a16:creationId xmlns:a16="http://schemas.microsoft.com/office/drawing/2014/main" id="{9ED1C2F0-E698-4C16-A79C-65012B23677D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3699777" y="3248337"/>
            <a:ext cx="1300921" cy="1674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47">
            <a:extLst>
              <a:ext uri="{FF2B5EF4-FFF2-40B4-BE49-F238E27FC236}">
                <a16:creationId xmlns:a16="http://schemas.microsoft.com/office/drawing/2014/main" id="{A1E405F7-CD1B-4D70-BCDC-95DB5A10B598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3699777" y="4385509"/>
            <a:ext cx="1300921" cy="5370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50">
            <a:extLst>
              <a:ext uri="{FF2B5EF4-FFF2-40B4-BE49-F238E27FC236}">
                <a16:creationId xmlns:a16="http://schemas.microsoft.com/office/drawing/2014/main" id="{65B0D602-49B8-4E50-A31A-B5C1A267A438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3699777" y="4922553"/>
            <a:ext cx="1300921" cy="600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65">
            <a:extLst>
              <a:ext uri="{FF2B5EF4-FFF2-40B4-BE49-F238E27FC236}">
                <a16:creationId xmlns:a16="http://schemas.microsoft.com/office/drawing/2014/main" id="{D7C7A472-639B-47D2-815F-723E7D7D6B65}"/>
              </a:ext>
            </a:extLst>
          </p:cNvPr>
          <p:cNvCxnSpPr>
            <a:cxnSpLocks/>
            <a:stCxn id="39" idx="6"/>
            <a:endCxn id="17" idx="2"/>
          </p:cNvCxnSpPr>
          <p:nvPr/>
        </p:nvCxnSpPr>
        <p:spPr>
          <a:xfrm>
            <a:off x="7191302" y="2111166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68">
            <a:extLst>
              <a:ext uri="{FF2B5EF4-FFF2-40B4-BE49-F238E27FC236}">
                <a16:creationId xmlns:a16="http://schemas.microsoft.com/office/drawing/2014/main" id="{AB7E5B6A-34F2-4906-84D4-FCCB049912C4}"/>
              </a:ext>
            </a:extLst>
          </p:cNvPr>
          <p:cNvCxnSpPr>
            <a:cxnSpLocks/>
            <a:stCxn id="40" idx="6"/>
            <a:endCxn id="17" idx="2"/>
          </p:cNvCxnSpPr>
          <p:nvPr/>
        </p:nvCxnSpPr>
        <p:spPr>
          <a:xfrm>
            <a:off x="7174390" y="3248337"/>
            <a:ext cx="13178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71">
            <a:extLst>
              <a:ext uri="{FF2B5EF4-FFF2-40B4-BE49-F238E27FC236}">
                <a16:creationId xmlns:a16="http://schemas.microsoft.com/office/drawing/2014/main" id="{BCF70C41-E59E-4B4A-888F-1EE906D30D1B}"/>
              </a:ext>
            </a:extLst>
          </p:cNvPr>
          <p:cNvCxnSpPr>
            <a:cxnSpLocks/>
            <a:stCxn id="41" idx="6"/>
            <a:endCxn id="17" idx="2"/>
          </p:cNvCxnSpPr>
          <p:nvPr/>
        </p:nvCxnSpPr>
        <p:spPr>
          <a:xfrm flipV="1">
            <a:off x="7174390" y="3248337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73">
            <a:extLst>
              <a:ext uri="{FF2B5EF4-FFF2-40B4-BE49-F238E27FC236}">
                <a16:creationId xmlns:a16="http://schemas.microsoft.com/office/drawing/2014/main" id="{66F171F3-487A-44F9-8F53-54E9DBBE1B02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V="1">
            <a:off x="7174390" y="3248337"/>
            <a:ext cx="1317833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77">
            <a:extLst>
              <a:ext uri="{FF2B5EF4-FFF2-40B4-BE49-F238E27FC236}">
                <a16:creationId xmlns:a16="http://schemas.microsoft.com/office/drawing/2014/main" id="{E1293359-500E-40DF-A52C-B6D0CBED5482}"/>
              </a:ext>
            </a:extLst>
          </p:cNvPr>
          <p:cNvCxnSpPr>
            <a:cxnSpLocks/>
            <a:stCxn id="39" idx="6"/>
            <a:endCxn id="18" idx="2"/>
          </p:cNvCxnSpPr>
          <p:nvPr/>
        </p:nvCxnSpPr>
        <p:spPr>
          <a:xfrm>
            <a:off x="7191302" y="2111166"/>
            <a:ext cx="1300921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80">
            <a:extLst>
              <a:ext uri="{FF2B5EF4-FFF2-40B4-BE49-F238E27FC236}">
                <a16:creationId xmlns:a16="http://schemas.microsoft.com/office/drawing/2014/main" id="{4B3C5070-D228-4DE3-8227-405586955F54}"/>
              </a:ext>
            </a:extLst>
          </p:cNvPr>
          <p:cNvCxnSpPr>
            <a:cxnSpLocks/>
            <a:stCxn id="40" idx="6"/>
            <a:endCxn id="18" idx="2"/>
          </p:cNvCxnSpPr>
          <p:nvPr/>
        </p:nvCxnSpPr>
        <p:spPr>
          <a:xfrm>
            <a:off x="7174390" y="3248337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83">
            <a:extLst>
              <a:ext uri="{FF2B5EF4-FFF2-40B4-BE49-F238E27FC236}">
                <a16:creationId xmlns:a16="http://schemas.microsoft.com/office/drawing/2014/main" id="{A46376CD-995F-421D-B0FB-5B900DBD3874}"/>
              </a:ext>
            </a:extLst>
          </p:cNvPr>
          <p:cNvCxnSpPr>
            <a:cxnSpLocks/>
            <a:stCxn id="41" idx="6"/>
            <a:endCxn id="18" idx="2"/>
          </p:cNvCxnSpPr>
          <p:nvPr/>
        </p:nvCxnSpPr>
        <p:spPr>
          <a:xfrm>
            <a:off x="7174390" y="4385509"/>
            <a:ext cx="13178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6">
            <a:extLst>
              <a:ext uri="{FF2B5EF4-FFF2-40B4-BE49-F238E27FC236}">
                <a16:creationId xmlns:a16="http://schemas.microsoft.com/office/drawing/2014/main" id="{19AA4641-BE87-426C-A8CC-B1A06B235BDA}"/>
              </a:ext>
            </a:extLst>
          </p:cNvPr>
          <p:cNvCxnSpPr>
            <a:cxnSpLocks/>
            <a:stCxn id="42" idx="6"/>
            <a:endCxn id="18" idx="2"/>
          </p:cNvCxnSpPr>
          <p:nvPr/>
        </p:nvCxnSpPr>
        <p:spPr>
          <a:xfrm flipV="1">
            <a:off x="7174390" y="4385509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6F2AF2DD-176D-4975-BE80-041BF08224F5}"/>
              </a:ext>
            </a:extLst>
          </p:cNvPr>
          <p:cNvSpPr/>
          <p:nvPr/>
        </p:nvSpPr>
        <p:spPr>
          <a:xfrm>
            <a:off x="6754916" y="1753528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1B0710B-43BC-409B-BDEB-8E90D031A2E8}"/>
              </a:ext>
            </a:extLst>
          </p:cNvPr>
          <p:cNvSpPr/>
          <p:nvPr/>
        </p:nvSpPr>
        <p:spPr>
          <a:xfrm>
            <a:off x="6738004" y="2890700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735FD374-7FE9-4AEA-9DF5-C6F9EBD922AB}"/>
              </a:ext>
            </a:extLst>
          </p:cNvPr>
          <p:cNvSpPr/>
          <p:nvPr/>
        </p:nvSpPr>
        <p:spPr>
          <a:xfrm>
            <a:off x="6738004" y="4027871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7F30F40-73D8-40BB-9A5A-28BF87569D6B}"/>
              </a:ext>
            </a:extLst>
          </p:cNvPr>
          <p:cNvSpPr/>
          <p:nvPr/>
        </p:nvSpPr>
        <p:spPr>
          <a:xfrm>
            <a:off x="6738004" y="5165042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箭頭接點 67">
            <a:extLst>
              <a:ext uri="{FF2B5EF4-FFF2-40B4-BE49-F238E27FC236}">
                <a16:creationId xmlns:a16="http://schemas.microsoft.com/office/drawing/2014/main" id="{9FC44191-3095-4F78-9795-DD6E98D59D59}"/>
              </a:ext>
            </a:extLst>
          </p:cNvPr>
          <p:cNvCxnSpPr>
            <a:cxnSpLocks/>
            <a:stCxn id="13" idx="6"/>
            <a:endCxn id="39" idx="2"/>
          </p:cNvCxnSpPr>
          <p:nvPr/>
        </p:nvCxnSpPr>
        <p:spPr>
          <a:xfrm>
            <a:off x="5453995" y="2111166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70">
            <a:extLst>
              <a:ext uri="{FF2B5EF4-FFF2-40B4-BE49-F238E27FC236}">
                <a16:creationId xmlns:a16="http://schemas.microsoft.com/office/drawing/2014/main" id="{36680560-CF8C-4B47-B7F4-4031EF8A6ECB}"/>
              </a:ext>
            </a:extLst>
          </p:cNvPr>
          <p:cNvCxnSpPr>
            <a:cxnSpLocks/>
            <a:stCxn id="13" idx="6"/>
            <a:endCxn id="40" idx="2"/>
          </p:cNvCxnSpPr>
          <p:nvPr/>
        </p:nvCxnSpPr>
        <p:spPr>
          <a:xfrm>
            <a:off x="5453995" y="2111166"/>
            <a:ext cx="1284009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74">
            <a:extLst>
              <a:ext uri="{FF2B5EF4-FFF2-40B4-BE49-F238E27FC236}">
                <a16:creationId xmlns:a16="http://schemas.microsoft.com/office/drawing/2014/main" id="{D2931476-E43D-4F1C-8791-D84ED8F225B6}"/>
              </a:ext>
            </a:extLst>
          </p:cNvPr>
          <p:cNvCxnSpPr>
            <a:cxnSpLocks/>
            <a:stCxn id="13" idx="6"/>
            <a:endCxn id="41" idx="2"/>
          </p:cNvCxnSpPr>
          <p:nvPr/>
        </p:nvCxnSpPr>
        <p:spPr>
          <a:xfrm>
            <a:off x="5453995" y="2111166"/>
            <a:ext cx="1284009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75">
            <a:extLst>
              <a:ext uri="{FF2B5EF4-FFF2-40B4-BE49-F238E27FC236}">
                <a16:creationId xmlns:a16="http://schemas.microsoft.com/office/drawing/2014/main" id="{69F76097-1B57-4AE3-9C81-95287BE05E0C}"/>
              </a:ext>
            </a:extLst>
          </p:cNvPr>
          <p:cNvCxnSpPr>
            <a:cxnSpLocks/>
            <a:stCxn id="13" idx="6"/>
            <a:endCxn id="42" idx="2"/>
          </p:cNvCxnSpPr>
          <p:nvPr/>
        </p:nvCxnSpPr>
        <p:spPr>
          <a:xfrm>
            <a:off x="5453995" y="2111166"/>
            <a:ext cx="1284009" cy="3411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79">
            <a:extLst>
              <a:ext uri="{FF2B5EF4-FFF2-40B4-BE49-F238E27FC236}">
                <a16:creationId xmlns:a16="http://schemas.microsoft.com/office/drawing/2014/main" id="{AD4209A3-122F-4EAF-9276-E9EC37827954}"/>
              </a:ext>
            </a:extLst>
          </p:cNvPr>
          <p:cNvCxnSpPr>
            <a:cxnSpLocks/>
            <a:stCxn id="14" idx="6"/>
            <a:endCxn id="39" idx="2"/>
          </p:cNvCxnSpPr>
          <p:nvPr/>
        </p:nvCxnSpPr>
        <p:spPr>
          <a:xfrm flipV="1">
            <a:off x="5437083" y="2111166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82">
            <a:extLst>
              <a:ext uri="{FF2B5EF4-FFF2-40B4-BE49-F238E27FC236}">
                <a16:creationId xmlns:a16="http://schemas.microsoft.com/office/drawing/2014/main" id="{80B5E8B8-A110-4F02-A8A9-6CF1C7C594FD}"/>
              </a:ext>
            </a:extLst>
          </p:cNvPr>
          <p:cNvCxnSpPr>
            <a:cxnSpLocks/>
            <a:stCxn id="14" idx="6"/>
            <a:endCxn id="40" idx="2"/>
          </p:cNvCxnSpPr>
          <p:nvPr/>
        </p:nvCxnSpPr>
        <p:spPr>
          <a:xfrm>
            <a:off x="5437083" y="3248337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85">
            <a:extLst>
              <a:ext uri="{FF2B5EF4-FFF2-40B4-BE49-F238E27FC236}">
                <a16:creationId xmlns:a16="http://schemas.microsoft.com/office/drawing/2014/main" id="{DD65FEB2-33C6-496E-A556-68ABE42BBF57}"/>
              </a:ext>
            </a:extLst>
          </p:cNvPr>
          <p:cNvCxnSpPr>
            <a:cxnSpLocks/>
            <a:stCxn id="14" idx="6"/>
            <a:endCxn id="41" idx="2"/>
          </p:cNvCxnSpPr>
          <p:nvPr/>
        </p:nvCxnSpPr>
        <p:spPr>
          <a:xfrm>
            <a:off x="5437083" y="3248337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88">
            <a:extLst>
              <a:ext uri="{FF2B5EF4-FFF2-40B4-BE49-F238E27FC236}">
                <a16:creationId xmlns:a16="http://schemas.microsoft.com/office/drawing/2014/main" id="{1D76CF8F-36C8-4CA8-A1EA-95CFA9B953D4}"/>
              </a:ext>
            </a:extLst>
          </p:cNvPr>
          <p:cNvCxnSpPr>
            <a:cxnSpLocks/>
            <a:stCxn id="14" idx="6"/>
            <a:endCxn id="42" idx="2"/>
          </p:cNvCxnSpPr>
          <p:nvPr/>
        </p:nvCxnSpPr>
        <p:spPr>
          <a:xfrm>
            <a:off x="5437083" y="3248337"/>
            <a:ext cx="1300921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91">
            <a:extLst>
              <a:ext uri="{FF2B5EF4-FFF2-40B4-BE49-F238E27FC236}">
                <a16:creationId xmlns:a16="http://schemas.microsoft.com/office/drawing/2014/main" id="{7BD7F969-7923-409D-852A-AF5F54A4A3BF}"/>
              </a:ext>
            </a:extLst>
          </p:cNvPr>
          <p:cNvCxnSpPr>
            <a:cxnSpLocks/>
            <a:stCxn id="15" idx="6"/>
            <a:endCxn id="39" idx="2"/>
          </p:cNvCxnSpPr>
          <p:nvPr/>
        </p:nvCxnSpPr>
        <p:spPr>
          <a:xfrm flipV="1">
            <a:off x="5437083" y="2111166"/>
            <a:ext cx="1317833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94">
            <a:extLst>
              <a:ext uri="{FF2B5EF4-FFF2-40B4-BE49-F238E27FC236}">
                <a16:creationId xmlns:a16="http://schemas.microsoft.com/office/drawing/2014/main" id="{B5782894-CB66-40F9-8A90-CA89B7B6FF90}"/>
              </a:ext>
            </a:extLst>
          </p:cNvPr>
          <p:cNvCxnSpPr>
            <a:cxnSpLocks/>
            <a:stCxn id="15" idx="6"/>
            <a:endCxn id="40" idx="2"/>
          </p:cNvCxnSpPr>
          <p:nvPr/>
        </p:nvCxnSpPr>
        <p:spPr>
          <a:xfrm flipV="1">
            <a:off x="5437083" y="3248337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97">
            <a:extLst>
              <a:ext uri="{FF2B5EF4-FFF2-40B4-BE49-F238E27FC236}">
                <a16:creationId xmlns:a16="http://schemas.microsoft.com/office/drawing/2014/main" id="{6C1F9E41-0B6F-4C90-B3E5-CE9289A3C835}"/>
              </a:ext>
            </a:extLst>
          </p:cNvPr>
          <p:cNvCxnSpPr>
            <a:cxnSpLocks/>
            <a:stCxn id="15" idx="6"/>
            <a:endCxn id="41" idx="2"/>
          </p:cNvCxnSpPr>
          <p:nvPr/>
        </p:nvCxnSpPr>
        <p:spPr>
          <a:xfrm>
            <a:off x="5437083" y="4385509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100">
            <a:extLst>
              <a:ext uri="{FF2B5EF4-FFF2-40B4-BE49-F238E27FC236}">
                <a16:creationId xmlns:a16="http://schemas.microsoft.com/office/drawing/2014/main" id="{0797FD02-C5A1-41D6-A788-EDF530109E3E}"/>
              </a:ext>
            </a:extLst>
          </p:cNvPr>
          <p:cNvCxnSpPr>
            <a:cxnSpLocks/>
            <a:stCxn id="15" idx="6"/>
            <a:endCxn id="42" idx="2"/>
          </p:cNvCxnSpPr>
          <p:nvPr/>
        </p:nvCxnSpPr>
        <p:spPr>
          <a:xfrm>
            <a:off x="5437083" y="4385509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103">
            <a:extLst>
              <a:ext uri="{FF2B5EF4-FFF2-40B4-BE49-F238E27FC236}">
                <a16:creationId xmlns:a16="http://schemas.microsoft.com/office/drawing/2014/main" id="{36CF170D-7607-41C0-AEB3-CA60E6136552}"/>
              </a:ext>
            </a:extLst>
          </p:cNvPr>
          <p:cNvCxnSpPr>
            <a:cxnSpLocks/>
            <a:stCxn id="16" idx="6"/>
            <a:endCxn id="39" idx="2"/>
          </p:cNvCxnSpPr>
          <p:nvPr/>
        </p:nvCxnSpPr>
        <p:spPr>
          <a:xfrm flipV="1">
            <a:off x="5437083" y="2111166"/>
            <a:ext cx="1317833" cy="3411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106">
            <a:extLst>
              <a:ext uri="{FF2B5EF4-FFF2-40B4-BE49-F238E27FC236}">
                <a16:creationId xmlns:a16="http://schemas.microsoft.com/office/drawing/2014/main" id="{09908D43-BA25-4162-979B-6FB9D762B0EB}"/>
              </a:ext>
            </a:extLst>
          </p:cNvPr>
          <p:cNvCxnSpPr>
            <a:cxnSpLocks/>
            <a:stCxn id="16" idx="6"/>
            <a:endCxn id="40" idx="2"/>
          </p:cNvCxnSpPr>
          <p:nvPr/>
        </p:nvCxnSpPr>
        <p:spPr>
          <a:xfrm flipV="1">
            <a:off x="5437083" y="3248337"/>
            <a:ext cx="1300921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109">
            <a:extLst>
              <a:ext uri="{FF2B5EF4-FFF2-40B4-BE49-F238E27FC236}">
                <a16:creationId xmlns:a16="http://schemas.microsoft.com/office/drawing/2014/main" id="{2DA2B66F-5B29-4F38-8BEC-F2AF594D0409}"/>
              </a:ext>
            </a:extLst>
          </p:cNvPr>
          <p:cNvCxnSpPr>
            <a:cxnSpLocks/>
            <a:stCxn id="16" idx="6"/>
            <a:endCxn id="41" idx="2"/>
          </p:cNvCxnSpPr>
          <p:nvPr/>
        </p:nvCxnSpPr>
        <p:spPr>
          <a:xfrm flipV="1">
            <a:off x="5437083" y="4385509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112">
            <a:extLst>
              <a:ext uri="{FF2B5EF4-FFF2-40B4-BE49-F238E27FC236}">
                <a16:creationId xmlns:a16="http://schemas.microsoft.com/office/drawing/2014/main" id="{968CDDE0-4BE7-4E55-A3C8-6989F2648EF5}"/>
              </a:ext>
            </a:extLst>
          </p:cNvPr>
          <p:cNvCxnSpPr>
            <a:cxnSpLocks/>
            <a:stCxn id="16" idx="6"/>
            <a:endCxn id="42" idx="2"/>
          </p:cNvCxnSpPr>
          <p:nvPr/>
        </p:nvCxnSpPr>
        <p:spPr>
          <a:xfrm>
            <a:off x="5437083" y="5522680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向右箭號 154">
            <a:extLst>
              <a:ext uri="{FF2B5EF4-FFF2-40B4-BE49-F238E27FC236}">
                <a16:creationId xmlns:a16="http://schemas.microsoft.com/office/drawing/2014/main" id="{70755262-461C-4442-9B0D-77277307DFCD}"/>
              </a:ext>
            </a:extLst>
          </p:cNvPr>
          <p:cNvSpPr/>
          <p:nvPr/>
        </p:nvSpPr>
        <p:spPr>
          <a:xfrm>
            <a:off x="9356537" y="2888824"/>
            <a:ext cx="663291" cy="71715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6AC1B32-CB3F-4DEA-9ADF-66085121FDDA}"/>
              </a:ext>
            </a:extLst>
          </p:cNvPr>
          <p:cNvSpPr txBox="1"/>
          <p:nvPr/>
        </p:nvSpPr>
        <p:spPr>
          <a:xfrm>
            <a:off x="1387263" y="228759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8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C32D7C7-49AC-4C3D-B26D-055FB0ADEC24}"/>
              </a:ext>
            </a:extLst>
          </p:cNvPr>
          <p:cNvSpPr txBox="1"/>
          <p:nvPr/>
        </p:nvSpPr>
        <p:spPr>
          <a:xfrm>
            <a:off x="1387263" y="343106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92025B4-926C-4017-BC7D-2D60B216C225}"/>
              </a:ext>
            </a:extLst>
          </p:cNvPr>
          <p:cNvSpPr txBox="1"/>
          <p:nvPr/>
        </p:nvSpPr>
        <p:spPr>
          <a:xfrm>
            <a:off x="1391491" y="456116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4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5796C7C-0CF6-4EB8-8C0E-6C3621DC02C6}"/>
                  </a:ext>
                </a:extLst>
              </p:cNvPr>
              <p:cNvSpPr txBox="1"/>
              <p:nvPr/>
            </p:nvSpPr>
            <p:spPr>
              <a:xfrm>
                <a:off x="10143477" y="3005849"/>
                <a:ext cx="646331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32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TW" altLang="en-US" sz="3200" baseline="-250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5796C7C-0CF6-4EB8-8C0E-6C3621DC0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477" y="3005849"/>
                <a:ext cx="646331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4F617E2-10C1-43FD-899E-54032B4693A8}"/>
                  </a:ext>
                </a:extLst>
              </p:cNvPr>
              <p:cNvSpPr txBox="1"/>
              <p:nvPr/>
            </p:nvSpPr>
            <p:spPr>
              <a:xfrm>
                <a:off x="10143477" y="4113906"/>
                <a:ext cx="628698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3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3200" baseline="-250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4F617E2-10C1-43FD-899E-54032B469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477" y="4113906"/>
                <a:ext cx="628698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向右箭號 151">
            <a:extLst>
              <a:ext uri="{FF2B5EF4-FFF2-40B4-BE49-F238E27FC236}">
                <a16:creationId xmlns:a16="http://schemas.microsoft.com/office/drawing/2014/main" id="{173D5712-BF49-4362-A916-20553E62C6F3}"/>
              </a:ext>
            </a:extLst>
          </p:cNvPr>
          <p:cNvSpPr/>
          <p:nvPr/>
        </p:nvSpPr>
        <p:spPr>
          <a:xfrm>
            <a:off x="2172172" y="3425869"/>
            <a:ext cx="663291" cy="7171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向右箭號 151">
            <a:extLst>
              <a:ext uri="{FF2B5EF4-FFF2-40B4-BE49-F238E27FC236}">
                <a16:creationId xmlns:a16="http://schemas.microsoft.com/office/drawing/2014/main" id="{507E4168-1669-4F78-8084-02E8E45475E3}"/>
              </a:ext>
            </a:extLst>
          </p:cNvPr>
          <p:cNvSpPr/>
          <p:nvPr/>
        </p:nvSpPr>
        <p:spPr>
          <a:xfrm>
            <a:off x="2172172" y="4561165"/>
            <a:ext cx="663291" cy="7171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向右箭號 154">
            <a:extLst>
              <a:ext uri="{FF2B5EF4-FFF2-40B4-BE49-F238E27FC236}">
                <a16:creationId xmlns:a16="http://schemas.microsoft.com/office/drawing/2014/main" id="{F7E31BC1-7B08-44D6-8307-73A86DAF66AF}"/>
              </a:ext>
            </a:extLst>
          </p:cNvPr>
          <p:cNvSpPr/>
          <p:nvPr/>
        </p:nvSpPr>
        <p:spPr>
          <a:xfrm>
            <a:off x="9356537" y="4025995"/>
            <a:ext cx="663291" cy="71715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EED3AC2C-1B07-4261-965C-E289DAD9732C}"/>
              </a:ext>
            </a:extLst>
          </p:cNvPr>
          <p:cNvSpPr txBox="1"/>
          <p:nvPr/>
        </p:nvSpPr>
        <p:spPr>
          <a:xfrm>
            <a:off x="4592723" y="894523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D3274683-1942-475D-82D3-0682FE955592}"/>
              </a:ext>
            </a:extLst>
          </p:cNvPr>
          <p:cNvSpPr txBox="1"/>
          <p:nvPr/>
        </p:nvSpPr>
        <p:spPr>
          <a:xfrm>
            <a:off x="6287949" y="895308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2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87E106A-FAA0-483D-8B2B-D7F046F011F1}"/>
              </a:ext>
            </a:extLst>
          </p:cNvPr>
          <p:cNvSpPr txBox="1"/>
          <p:nvPr/>
        </p:nvSpPr>
        <p:spPr>
          <a:xfrm>
            <a:off x="8058851" y="898627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3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5170419-0649-454B-B754-F274E564A6D6}"/>
              </a:ext>
            </a:extLst>
          </p:cNvPr>
          <p:cNvSpPr/>
          <p:nvPr/>
        </p:nvSpPr>
        <p:spPr>
          <a:xfrm>
            <a:off x="4904154" y="1689270"/>
            <a:ext cx="663293" cy="869309"/>
          </a:xfrm>
          <a:prstGeom prst="ellipse">
            <a:avLst/>
          </a:prstGeom>
          <a:noFill/>
          <a:ln w="63500">
            <a:solidFill>
              <a:srgbClr val="FF4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左箭號 8">
            <a:extLst>
              <a:ext uri="{FF2B5EF4-FFF2-40B4-BE49-F238E27FC236}">
                <a16:creationId xmlns:a16="http://schemas.microsoft.com/office/drawing/2014/main" id="{D6808748-3ACD-C14A-BF3F-F901A394B7A4}"/>
              </a:ext>
            </a:extLst>
          </p:cNvPr>
          <p:cNvSpPr/>
          <p:nvPr/>
        </p:nvSpPr>
        <p:spPr>
          <a:xfrm rot="1674757">
            <a:off x="4043036" y="1536766"/>
            <a:ext cx="978408" cy="246337"/>
          </a:xfrm>
          <a:prstGeom prst="leftArrow">
            <a:avLst>
              <a:gd name="adj1" fmla="val 33267"/>
              <a:gd name="adj2" fmla="val 83860"/>
            </a:avLst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623ECB9-D26E-BC4B-B80B-24A1B33F5779}"/>
              </a:ext>
            </a:extLst>
          </p:cNvPr>
          <p:cNvSpPr txBox="1"/>
          <p:nvPr/>
        </p:nvSpPr>
        <p:spPr>
          <a:xfrm>
            <a:off x="2792968" y="108914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endParaRPr kumimoji="1" lang="zh-TW" altLang="en-US" sz="28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AF16917-7801-A546-A820-2648877C1DF7}"/>
              </a:ext>
            </a:extLst>
          </p:cNvPr>
          <p:cNvSpPr/>
          <p:nvPr/>
        </p:nvSpPr>
        <p:spPr>
          <a:xfrm>
            <a:off x="4601821" y="893557"/>
            <a:ext cx="4747767" cy="523220"/>
          </a:xfrm>
          <a:prstGeom prst="rect">
            <a:avLst/>
          </a:prstGeom>
          <a:noFill/>
          <a:ln w="635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向左箭號 77">
            <a:extLst>
              <a:ext uri="{FF2B5EF4-FFF2-40B4-BE49-F238E27FC236}">
                <a16:creationId xmlns:a16="http://schemas.microsoft.com/office/drawing/2014/main" id="{AA4629DF-2B5A-B04B-A932-34C3167D782C}"/>
              </a:ext>
            </a:extLst>
          </p:cNvPr>
          <p:cNvSpPr/>
          <p:nvPr/>
        </p:nvSpPr>
        <p:spPr>
          <a:xfrm rot="10800000">
            <a:off x="9399032" y="1031998"/>
            <a:ext cx="978408" cy="246337"/>
          </a:xfrm>
          <a:prstGeom prst="leftArrow">
            <a:avLst>
              <a:gd name="adj1" fmla="val 33267"/>
              <a:gd name="adj2" fmla="val 8386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C1D610D-EFC9-5B43-8FE6-3418826D9750}"/>
              </a:ext>
            </a:extLst>
          </p:cNvPr>
          <p:cNvSpPr txBox="1"/>
          <p:nvPr/>
        </p:nvSpPr>
        <p:spPr>
          <a:xfrm>
            <a:off x="10387410" y="893557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layers</a:t>
            </a:r>
            <a:endParaRPr kumimoji="1" lang="zh-TW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5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6" grpId="0" animBg="1"/>
      <p:bldP spid="75" grpId="0" animBg="1"/>
      <p:bldP spid="7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 animBg="1"/>
      <p:bldP spid="40" grpId="0" animBg="1"/>
      <p:bldP spid="41" grpId="0" animBg="1"/>
      <p:bldP spid="42" grpId="0" animBg="1"/>
      <p:bldP spid="59" grpId="0" animBg="1"/>
      <p:bldP spid="64" grpId="0"/>
      <p:bldP spid="65" grpId="0"/>
      <p:bldP spid="70" grpId="0" animBg="1"/>
      <p:bldP spid="71" grpId="0"/>
      <p:bldP spid="72" grpId="0"/>
      <p:bldP spid="73" grpId="0"/>
      <p:bldP spid="8" grpId="0" animBg="1"/>
      <p:bldP spid="9" grpId="0" animBg="1"/>
      <p:bldP spid="77" grpId="0"/>
      <p:bldP spid="60" grpId="0" animBg="1"/>
      <p:bldP spid="78" grpId="0" animBg="1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2607362-9BE1-4A47-A460-9994CC5EF8A9}"/>
              </a:ext>
            </a:extLst>
          </p:cNvPr>
          <p:cNvGrpSpPr/>
          <p:nvPr/>
        </p:nvGrpSpPr>
        <p:grpSpPr>
          <a:xfrm>
            <a:off x="1448343" y="1824145"/>
            <a:ext cx="9488831" cy="4313504"/>
            <a:chOff x="2614412" y="1824145"/>
            <a:chExt cx="7461750" cy="4313504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638479" y="2731474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B7847DF2-D2AE-ED4D-B140-BECBE584C45A}"/>
                </a:ext>
              </a:extLst>
            </p:cNvPr>
            <p:cNvSpPr/>
            <p:nvPr/>
          </p:nvSpPr>
          <p:spPr>
            <a:xfrm>
              <a:off x="2614412" y="3728668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11F5548C-8EC5-BB48-A5D8-314C246F1176}"/>
                </a:ext>
              </a:extLst>
            </p:cNvPr>
            <p:cNvSpPr/>
            <p:nvPr/>
          </p:nvSpPr>
          <p:spPr>
            <a:xfrm>
              <a:off x="2614412" y="4725863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537967" y="1824145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AF2A287-4596-324E-B5FE-5C01F84D53FD}"/>
                </a:ext>
              </a:extLst>
            </p:cNvPr>
            <p:cNvSpPr/>
            <p:nvPr/>
          </p:nvSpPr>
          <p:spPr>
            <a:xfrm>
              <a:off x="4513900" y="2821339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BCEA895-DDF4-B047-92BC-2CAAC43DBDE9}"/>
                </a:ext>
              </a:extLst>
            </p:cNvPr>
            <p:cNvSpPr/>
            <p:nvPr/>
          </p:nvSpPr>
          <p:spPr>
            <a:xfrm>
              <a:off x="4513900" y="4513223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9259CE9-DF69-BA42-9AC4-1F457F2104B0}"/>
                </a:ext>
              </a:extLst>
            </p:cNvPr>
            <p:cNvSpPr/>
            <p:nvPr/>
          </p:nvSpPr>
          <p:spPr>
            <a:xfrm>
              <a:off x="4513900" y="5510418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9107D3F1-A7D7-1843-A01C-AC8759B55FBF}"/>
                </a:ext>
              </a:extLst>
            </p:cNvPr>
            <p:cNvSpPr/>
            <p:nvPr/>
          </p:nvSpPr>
          <p:spPr>
            <a:xfrm>
              <a:off x="9455158" y="3415053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050B9D73-99D5-EA4D-ACDF-E66919C1FF4F}"/>
                </a:ext>
              </a:extLst>
            </p:cNvPr>
            <p:cNvSpPr/>
            <p:nvPr/>
          </p:nvSpPr>
          <p:spPr>
            <a:xfrm>
              <a:off x="9455158" y="4412248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6" name="直線箭頭接點 65">
              <a:extLst>
                <a:ext uri="{FF2B5EF4-FFF2-40B4-BE49-F238E27FC236}">
                  <a16:creationId xmlns:a16="http://schemas.microsoft.com/office/drawing/2014/main" id="{64E0C21C-F371-AE48-9ED2-691659311F11}"/>
                </a:ext>
              </a:extLst>
            </p:cNvPr>
            <p:cNvCxnSpPr>
              <a:cxnSpLocks/>
              <a:stCxn id="2" idx="6"/>
              <a:endCxn id="8" idx="2"/>
            </p:cNvCxnSpPr>
            <p:nvPr/>
          </p:nvCxnSpPr>
          <p:spPr>
            <a:xfrm flipV="1">
              <a:off x="3259484" y="2137760"/>
              <a:ext cx="1278483" cy="9073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FEBBF766-10ED-824D-AEF7-EF23A0F5F0B9}"/>
                </a:ext>
              </a:extLst>
            </p:cNvPr>
            <p:cNvSpPr/>
            <p:nvPr/>
          </p:nvSpPr>
          <p:spPr>
            <a:xfrm>
              <a:off x="7399106" y="1824145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C54E8339-2734-4848-9670-833B82EB0290}"/>
                </a:ext>
              </a:extLst>
            </p:cNvPr>
            <p:cNvSpPr/>
            <p:nvPr/>
          </p:nvSpPr>
          <p:spPr>
            <a:xfrm>
              <a:off x="7375038" y="2821339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96E7C3E-AC4F-5541-A9F7-A9DC4E3C1D78}"/>
                </a:ext>
              </a:extLst>
            </p:cNvPr>
            <p:cNvSpPr/>
            <p:nvPr/>
          </p:nvSpPr>
          <p:spPr>
            <a:xfrm>
              <a:off x="7375038" y="4513223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4F54DFB3-06FA-1249-B526-3234DDEC9033}"/>
                </a:ext>
              </a:extLst>
            </p:cNvPr>
            <p:cNvSpPr/>
            <p:nvPr/>
          </p:nvSpPr>
          <p:spPr>
            <a:xfrm>
              <a:off x="7375038" y="5510418"/>
              <a:ext cx="621004" cy="627231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CEA7A271-0022-7F46-80C6-383A32D78371}"/>
                </a:ext>
              </a:extLst>
            </p:cNvPr>
            <p:cNvSpPr/>
            <p:nvPr/>
          </p:nvSpPr>
          <p:spPr>
            <a:xfrm>
              <a:off x="5422911" y="2059356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AAA3C51-1CD1-C843-8F5C-D2AD713C49DE}"/>
                </a:ext>
              </a:extLst>
            </p:cNvPr>
            <p:cNvSpPr/>
            <p:nvPr/>
          </p:nvSpPr>
          <p:spPr>
            <a:xfrm>
              <a:off x="5809843" y="2057486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58ED347F-D755-784B-B4A4-742BAA0B7C32}"/>
                </a:ext>
              </a:extLst>
            </p:cNvPr>
            <p:cNvSpPr/>
            <p:nvPr/>
          </p:nvSpPr>
          <p:spPr>
            <a:xfrm>
              <a:off x="6198627" y="2057487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4542F4EE-2FC9-4C40-BB66-41B8534A6FD5}"/>
                </a:ext>
              </a:extLst>
            </p:cNvPr>
            <p:cNvSpPr/>
            <p:nvPr/>
          </p:nvSpPr>
          <p:spPr>
            <a:xfrm>
              <a:off x="6585560" y="2057486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0318850F-739A-E34A-9716-24B7CDDF55C8}"/>
                </a:ext>
              </a:extLst>
            </p:cNvPr>
            <p:cNvSpPr/>
            <p:nvPr/>
          </p:nvSpPr>
          <p:spPr>
            <a:xfrm>
              <a:off x="6970112" y="2057486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8D97A0CA-67EC-3047-8457-3239597DEBC5}"/>
                </a:ext>
              </a:extLst>
            </p:cNvPr>
            <p:cNvSpPr/>
            <p:nvPr/>
          </p:nvSpPr>
          <p:spPr>
            <a:xfrm>
              <a:off x="5421992" y="3052311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F4CF9E74-928A-3047-BE80-6800F8383D5D}"/>
                </a:ext>
              </a:extLst>
            </p:cNvPr>
            <p:cNvSpPr/>
            <p:nvPr/>
          </p:nvSpPr>
          <p:spPr>
            <a:xfrm>
              <a:off x="5808925" y="3050441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39C4B081-7AB1-6B4C-BEED-BB1074B1ED57}"/>
                </a:ext>
              </a:extLst>
            </p:cNvPr>
            <p:cNvSpPr/>
            <p:nvPr/>
          </p:nvSpPr>
          <p:spPr>
            <a:xfrm>
              <a:off x="6197709" y="3050442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C68C48B-0A4F-1A42-9DE1-8627E8DB2F53}"/>
                </a:ext>
              </a:extLst>
            </p:cNvPr>
            <p:cNvSpPr/>
            <p:nvPr/>
          </p:nvSpPr>
          <p:spPr>
            <a:xfrm>
              <a:off x="6584641" y="3050441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69CF13D7-1D3B-8545-8B92-12F30E9D706A}"/>
                </a:ext>
              </a:extLst>
            </p:cNvPr>
            <p:cNvSpPr/>
            <p:nvPr/>
          </p:nvSpPr>
          <p:spPr>
            <a:xfrm>
              <a:off x="6969194" y="3050441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CCD10F9F-D761-804F-A153-CF643177D7FB}"/>
                </a:ext>
              </a:extLst>
            </p:cNvPr>
            <p:cNvSpPr/>
            <p:nvPr/>
          </p:nvSpPr>
          <p:spPr>
            <a:xfrm>
              <a:off x="5421992" y="4727733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A41D1CF9-8A07-DF4D-BF15-2FB763B0C397}"/>
                </a:ext>
              </a:extLst>
            </p:cNvPr>
            <p:cNvSpPr/>
            <p:nvPr/>
          </p:nvSpPr>
          <p:spPr>
            <a:xfrm>
              <a:off x="5808925" y="4725863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0E5ACF33-080A-0747-ADDF-4BD420C24115}"/>
                </a:ext>
              </a:extLst>
            </p:cNvPr>
            <p:cNvSpPr/>
            <p:nvPr/>
          </p:nvSpPr>
          <p:spPr>
            <a:xfrm>
              <a:off x="6197709" y="4725864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ADCC04F9-C7F2-7B4F-BC62-C724803BF571}"/>
                </a:ext>
              </a:extLst>
            </p:cNvPr>
            <p:cNvSpPr/>
            <p:nvPr/>
          </p:nvSpPr>
          <p:spPr>
            <a:xfrm>
              <a:off x="6584641" y="4725863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D5B0661B-DF62-AE43-BF12-0C8B694113C6}"/>
                </a:ext>
              </a:extLst>
            </p:cNvPr>
            <p:cNvSpPr/>
            <p:nvPr/>
          </p:nvSpPr>
          <p:spPr>
            <a:xfrm>
              <a:off x="6969194" y="4725863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310C4DD9-3B53-6040-BA47-C3EC470D584A}"/>
                </a:ext>
              </a:extLst>
            </p:cNvPr>
            <p:cNvSpPr/>
            <p:nvPr/>
          </p:nvSpPr>
          <p:spPr>
            <a:xfrm>
              <a:off x="5421992" y="5794599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13D30D73-68FC-5F42-859F-5EDC2023DA9F}"/>
                </a:ext>
              </a:extLst>
            </p:cNvPr>
            <p:cNvSpPr/>
            <p:nvPr/>
          </p:nvSpPr>
          <p:spPr>
            <a:xfrm>
              <a:off x="5808925" y="5792728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3EBA8C3F-8952-C140-BBEE-6E5DD69B776C}"/>
                </a:ext>
              </a:extLst>
            </p:cNvPr>
            <p:cNvSpPr/>
            <p:nvPr/>
          </p:nvSpPr>
          <p:spPr>
            <a:xfrm>
              <a:off x="6197709" y="5792729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6B88B3D4-69A8-984E-9F93-B5D79E2E21B6}"/>
                </a:ext>
              </a:extLst>
            </p:cNvPr>
            <p:cNvSpPr/>
            <p:nvPr/>
          </p:nvSpPr>
          <p:spPr>
            <a:xfrm>
              <a:off x="6584641" y="5792728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D1DB5113-912D-3C43-8AF7-D2E82EEEA2A6}"/>
                </a:ext>
              </a:extLst>
            </p:cNvPr>
            <p:cNvSpPr/>
            <p:nvPr/>
          </p:nvSpPr>
          <p:spPr>
            <a:xfrm>
              <a:off x="6969194" y="5792728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3546204A-0F75-1944-9AD0-335FADF483B3}"/>
                </a:ext>
              </a:extLst>
            </p:cNvPr>
            <p:cNvSpPr/>
            <p:nvPr/>
          </p:nvSpPr>
          <p:spPr>
            <a:xfrm>
              <a:off x="4746777" y="3622199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D94E9665-D9D8-4D4F-9613-870997621A3E}"/>
                </a:ext>
              </a:extLst>
            </p:cNvPr>
            <p:cNvSpPr/>
            <p:nvPr/>
          </p:nvSpPr>
          <p:spPr>
            <a:xfrm>
              <a:off x="4746777" y="3924869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60449DEE-78ED-D94C-8C14-B1074EEDF768}"/>
                </a:ext>
              </a:extLst>
            </p:cNvPr>
            <p:cNvSpPr/>
            <p:nvPr/>
          </p:nvSpPr>
          <p:spPr>
            <a:xfrm>
              <a:off x="4746777" y="4227538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81D38092-1642-564E-83DC-5E590160E0F0}"/>
                </a:ext>
              </a:extLst>
            </p:cNvPr>
            <p:cNvSpPr/>
            <p:nvPr/>
          </p:nvSpPr>
          <p:spPr>
            <a:xfrm>
              <a:off x="7613863" y="3622199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AF4A4BCE-A180-CC4C-96B6-D02592403AAC}"/>
                </a:ext>
              </a:extLst>
            </p:cNvPr>
            <p:cNvSpPr/>
            <p:nvPr/>
          </p:nvSpPr>
          <p:spPr>
            <a:xfrm>
              <a:off x="7613863" y="3924869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CFBCBBED-7D1E-E448-ABC6-34FED67530E1}"/>
                </a:ext>
              </a:extLst>
            </p:cNvPr>
            <p:cNvSpPr/>
            <p:nvPr/>
          </p:nvSpPr>
          <p:spPr>
            <a:xfrm>
              <a:off x="7613863" y="4227538"/>
              <a:ext cx="155251" cy="15680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6" name="直線箭頭接點 75">
              <a:extLst>
                <a:ext uri="{FF2B5EF4-FFF2-40B4-BE49-F238E27FC236}">
                  <a16:creationId xmlns:a16="http://schemas.microsoft.com/office/drawing/2014/main" id="{831AA79E-A2A3-E542-B7B3-B383DB3D1704}"/>
                </a:ext>
              </a:extLst>
            </p:cNvPr>
            <p:cNvCxnSpPr>
              <a:cxnSpLocks/>
              <a:stCxn id="2" idx="6"/>
              <a:endCxn id="9" idx="2"/>
            </p:cNvCxnSpPr>
            <p:nvPr/>
          </p:nvCxnSpPr>
          <p:spPr>
            <a:xfrm>
              <a:off x="3259484" y="3045089"/>
              <a:ext cx="1254416" cy="898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箭頭接點 76">
              <a:extLst>
                <a:ext uri="{FF2B5EF4-FFF2-40B4-BE49-F238E27FC236}">
                  <a16:creationId xmlns:a16="http://schemas.microsoft.com/office/drawing/2014/main" id="{11A8ADC7-EFBA-2642-A021-8C32B6E52DDD}"/>
                </a:ext>
              </a:extLst>
            </p:cNvPr>
            <p:cNvCxnSpPr>
              <a:cxnSpLocks/>
              <a:stCxn id="2" idx="6"/>
              <a:endCxn id="10" idx="2"/>
            </p:cNvCxnSpPr>
            <p:nvPr/>
          </p:nvCxnSpPr>
          <p:spPr>
            <a:xfrm>
              <a:off x="3259484" y="3045089"/>
              <a:ext cx="1254416" cy="1781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78">
              <a:extLst>
                <a:ext uri="{FF2B5EF4-FFF2-40B4-BE49-F238E27FC236}">
                  <a16:creationId xmlns:a16="http://schemas.microsoft.com/office/drawing/2014/main" id="{17C4BF0B-0229-8D41-AF9A-B2A1D4C484F9}"/>
                </a:ext>
              </a:extLst>
            </p:cNvPr>
            <p:cNvCxnSpPr>
              <a:cxnSpLocks/>
              <a:stCxn id="2" idx="6"/>
              <a:endCxn id="11" idx="2"/>
            </p:cNvCxnSpPr>
            <p:nvPr/>
          </p:nvCxnSpPr>
          <p:spPr>
            <a:xfrm>
              <a:off x="3259484" y="3045089"/>
              <a:ext cx="1254416" cy="27789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9">
              <a:extLst>
                <a:ext uri="{FF2B5EF4-FFF2-40B4-BE49-F238E27FC236}">
                  <a16:creationId xmlns:a16="http://schemas.microsoft.com/office/drawing/2014/main" id="{5BBC0AF7-1B14-2E4E-8112-D36A81415F9B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3235416" y="2137760"/>
              <a:ext cx="1302551" cy="1904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AA6339CE-67D4-1D47-A67E-A1E8AE296BE3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 flipV="1">
              <a:off x="3235416" y="3134955"/>
              <a:ext cx="1278483" cy="9073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>
              <a:extLst>
                <a:ext uri="{FF2B5EF4-FFF2-40B4-BE49-F238E27FC236}">
                  <a16:creationId xmlns:a16="http://schemas.microsoft.com/office/drawing/2014/main" id="{2E997A16-714D-6E4F-899C-5256B14FE0B5}"/>
                </a:ext>
              </a:extLst>
            </p:cNvPr>
            <p:cNvCxnSpPr>
              <a:cxnSpLocks/>
              <a:stCxn id="5" idx="6"/>
              <a:endCxn id="11" idx="2"/>
            </p:cNvCxnSpPr>
            <p:nvPr/>
          </p:nvCxnSpPr>
          <p:spPr>
            <a:xfrm>
              <a:off x="3235416" y="4042284"/>
              <a:ext cx="1278483" cy="17817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84">
              <a:extLst>
                <a:ext uri="{FF2B5EF4-FFF2-40B4-BE49-F238E27FC236}">
                  <a16:creationId xmlns:a16="http://schemas.microsoft.com/office/drawing/2014/main" id="{922BEB7B-5B1A-8B4C-A902-FF3C4BDA99C8}"/>
                </a:ext>
              </a:extLst>
            </p:cNvPr>
            <p:cNvCxnSpPr>
              <a:cxnSpLocks/>
              <a:stCxn id="5" idx="6"/>
              <a:endCxn id="10" idx="2"/>
            </p:cNvCxnSpPr>
            <p:nvPr/>
          </p:nvCxnSpPr>
          <p:spPr>
            <a:xfrm>
              <a:off x="3235416" y="4042284"/>
              <a:ext cx="1278483" cy="7845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箭頭接點 89">
              <a:extLst>
                <a:ext uri="{FF2B5EF4-FFF2-40B4-BE49-F238E27FC236}">
                  <a16:creationId xmlns:a16="http://schemas.microsoft.com/office/drawing/2014/main" id="{43E3D9EA-8C71-3944-B2AE-F1886F0FB237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3235416" y="2137760"/>
              <a:ext cx="1302551" cy="29017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>
              <a:extLst>
                <a:ext uri="{FF2B5EF4-FFF2-40B4-BE49-F238E27FC236}">
                  <a16:creationId xmlns:a16="http://schemas.microsoft.com/office/drawing/2014/main" id="{DD779811-5FC7-6C4D-B349-CF60D5FE651C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3235416" y="4826839"/>
              <a:ext cx="1278483" cy="2126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E5252D09-4422-1745-9A4B-2479E6078860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3235416" y="5039479"/>
              <a:ext cx="1278483" cy="7845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92">
              <a:extLst>
                <a:ext uri="{FF2B5EF4-FFF2-40B4-BE49-F238E27FC236}">
                  <a16:creationId xmlns:a16="http://schemas.microsoft.com/office/drawing/2014/main" id="{EF6D0AA7-F122-9549-860E-71C65BC95046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3235416" y="3134955"/>
              <a:ext cx="1278483" cy="19045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1">
              <a:extLst>
                <a:ext uri="{FF2B5EF4-FFF2-40B4-BE49-F238E27FC236}">
                  <a16:creationId xmlns:a16="http://schemas.microsoft.com/office/drawing/2014/main" id="{43054DE9-4835-5A49-B715-67D9F116D214}"/>
                </a:ext>
              </a:extLst>
            </p:cNvPr>
            <p:cNvCxnSpPr>
              <a:cxnSpLocks/>
              <a:stCxn id="2" idx="6"/>
            </p:cNvCxnSpPr>
            <p:nvPr/>
          </p:nvCxnSpPr>
          <p:spPr>
            <a:xfrm>
              <a:off x="3259484" y="3045089"/>
              <a:ext cx="1257991" cy="10045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箭頭接點 104">
              <a:extLst>
                <a:ext uri="{FF2B5EF4-FFF2-40B4-BE49-F238E27FC236}">
                  <a16:creationId xmlns:a16="http://schemas.microsoft.com/office/drawing/2014/main" id="{706FE1FE-7DFA-CA4A-A5A8-2CC3DA364A93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3235416" y="4042284"/>
              <a:ext cx="127848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箭頭接點 107">
              <a:extLst>
                <a:ext uri="{FF2B5EF4-FFF2-40B4-BE49-F238E27FC236}">
                  <a16:creationId xmlns:a16="http://schemas.microsoft.com/office/drawing/2014/main" id="{B4480DCE-C411-9B45-BCD0-AA22D071095B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3235416" y="4010451"/>
              <a:ext cx="1268468" cy="10290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>
              <a:extLst>
                <a:ext uri="{FF2B5EF4-FFF2-40B4-BE49-F238E27FC236}">
                  <a16:creationId xmlns:a16="http://schemas.microsoft.com/office/drawing/2014/main" id="{18B3E6FA-334F-1C47-AA82-30DAAAE81458}"/>
                </a:ext>
              </a:extLst>
            </p:cNvPr>
            <p:cNvCxnSpPr>
              <a:cxnSpLocks/>
              <a:stCxn id="37" idx="6"/>
              <a:endCxn id="12" idx="2"/>
            </p:cNvCxnSpPr>
            <p:nvPr/>
          </p:nvCxnSpPr>
          <p:spPr>
            <a:xfrm>
              <a:off x="8020110" y="2137760"/>
              <a:ext cx="1435047" cy="15909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>
              <a:extLst>
                <a:ext uri="{FF2B5EF4-FFF2-40B4-BE49-F238E27FC236}">
                  <a16:creationId xmlns:a16="http://schemas.microsoft.com/office/drawing/2014/main" id="{AB3EBC11-9F6B-4C48-B9D0-C39664B70945}"/>
                </a:ext>
              </a:extLst>
            </p:cNvPr>
            <p:cNvCxnSpPr>
              <a:cxnSpLocks/>
              <a:stCxn id="37" idx="6"/>
              <a:endCxn id="13" idx="2"/>
            </p:cNvCxnSpPr>
            <p:nvPr/>
          </p:nvCxnSpPr>
          <p:spPr>
            <a:xfrm>
              <a:off x="8020110" y="2137760"/>
              <a:ext cx="1435047" cy="25881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箭頭接點 116">
              <a:extLst>
                <a:ext uri="{FF2B5EF4-FFF2-40B4-BE49-F238E27FC236}">
                  <a16:creationId xmlns:a16="http://schemas.microsoft.com/office/drawing/2014/main" id="{40F39A9A-6C17-F540-B243-7EB6296D29C7}"/>
                </a:ext>
              </a:extLst>
            </p:cNvPr>
            <p:cNvCxnSpPr>
              <a:cxnSpLocks/>
              <a:stCxn id="38" idx="6"/>
              <a:endCxn id="12" idx="2"/>
            </p:cNvCxnSpPr>
            <p:nvPr/>
          </p:nvCxnSpPr>
          <p:spPr>
            <a:xfrm>
              <a:off x="7996043" y="3134955"/>
              <a:ext cx="1459115" cy="5937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箭頭接點 119">
              <a:extLst>
                <a:ext uri="{FF2B5EF4-FFF2-40B4-BE49-F238E27FC236}">
                  <a16:creationId xmlns:a16="http://schemas.microsoft.com/office/drawing/2014/main" id="{3D9D030A-C7B5-5E4F-BF79-80F5713DC283}"/>
                </a:ext>
              </a:extLst>
            </p:cNvPr>
            <p:cNvCxnSpPr>
              <a:cxnSpLocks/>
              <a:stCxn id="38" idx="6"/>
              <a:endCxn id="13" idx="2"/>
            </p:cNvCxnSpPr>
            <p:nvPr/>
          </p:nvCxnSpPr>
          <p:spPr>
            <a:xfrm>
              <a:off x="7996043" y="3134955"/>
              <a:ext cx="1459115" cy="15909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箭頭接點 122">
              <a:extLst>
                <a:ext uri="{FF2B5EF4-FFF2-40B4-BE49-F238E27FC236}">
                  <a16:creationId xmlns:a16="http://schemas.microsoft.com/office/drawing/2014/main" id="{74761EED-96B8-B74F-B83C-5EE320722AE6}"/>
                </a:ext>
              </a:extLst>
            </p:cNvPr>
            <p:cNvCxnSpPr>
              <a:cxnSpLocks/>
              <a:stCxn id="40" idx="6"/>
              <a:endCxn id="12" idx="2"/>
            </p:cNvCxnSpPr>
            <p:nvPr/>
          </p:nvCxnSpPr>
          <p:spPr>
            <a:xfrm flipV="1">
              <a:off x="7996043" y="3728668"/>
              <a:ext cx="1459115" cy="10981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箭頭接點 123">
              <a:extLst>
                <a:ext uri="{FF2B5EF4-FFF2-40B4-BE49-F238E27FC236}">
                  <a16:creationId xmlns:a16="http://schemas.microsoft.com/office/drawing/2014/main" id="{486268A9-5DCC-B54D-BD82-591EA78F47B6}"/>
                </a:ext>
              </a:extLst>
            </p:cNvPr>
            <p:cNvCxnSpPr>
              <a:cxnSpLocks/>
              <a:stCxn id="40" idx="6"/>
              <a:endCxn id="13" idx="2"/>
            </p:cNvCxnSpPr>
            <p:nvPr/>
          </p:nvCxnSpPr>
          <p:spPr>
            <a:xfrm flipV="1">
              <a:off x="7996043" y="4725863"/>
              <a:ext cx="1459115" cy="1009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>
              <a:extLst>
                <a:ext uri="{FF2B5EF4-FFF2-40B4-BE49-F238E27FC236}">
                  <a16:creationId xmlns:a16="http://schemas.microsoft.com/office/drawing/2014/main" id="{A88CFC97-0ECD-884A-8D7C-F50D823118E9}"/>
                </a:ext>
              </a:extLst>
            </p:cNvPr>
            <p:cNvCxnSpPr>
              <a:cxnSpLocks/>
              <a:stCxn id="41" idx="6"/>
              <a:endCxn id="12" idx="2"/>
            </p:cNvCxnSpPr>
            <p:nvPr/>
          </p:nvCxnSpPr>
          <p:spPr>
            <a:xfrm flipV="1">
              <a:off x="7996043" y="3728668"/>
              <a:ext cx="1459115" cy="2095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>
              <a:extLst>
                <a:ext uri="{FF2B5EF4-FFF2-40B4-BE49-F238E27FC236}">
                  <a16:creationId xmlns:a16="http://schemas.microsoft.com/office/drawing/2014/main" id="{BFEE926B-9A97-AA43-B25E-3940E79C84EA}"/>
                </a:ext>
              </a:extLst>
            </p:cNvPr>
            <p:cNvCxnSpPr>
              <a:cxnSpLocks/>
              <a:stCxn id="41" idx="6"/>
              <a:endCxn id="13" idx="2"/>
            </p:cNvCxnSpPr>
            <p:nvPr/>
          </p:nvCxnSpPr>
          <p:spPr>
            <a:xfrm flipV="1">
              <a:off x="7996043" y="4725863"/>
              <a:ext cx="1459115" cy="10981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箭頭接點 134">
              <a:extLst>
                <a:ext uri="{FF2B5EF4-FFF2-40B4-BE49-F238E27FC236}">
                  <a16:creationId xmlns:a16="http://schemas.microsoft.com/office/drawing/2014/main" id="{70D05F89-F68A-E543-B2B8-BD436EBB8C3C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961960" y="3728668"/>
              <a:ext cx="1493197" cy="2994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箭頭接點 137">
              <a:extLst>
                <a:ext uri="{FF2B5EF4-FFF2-40B4-BE49-F238E27FC236}">
                  <a16:creationId xmlns:a16="http://schemas.microsoft.com/office/drawing/2014/main" id="{FD10B4E7-C363-2046-8322-E004567889C4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7971975" y="4028159"/>
              <a:ext cx="1483182" cy="697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向右箭號 140">
            <a:extLst>
              <a:ext uri="{FF2B5EF4-FFF2-40B4-BE49-F238E27FC236}">
                <a16:creationId xmlns:a16="http://schemas.microsoft.com/office/drawing/2014/main" id="{D1CA6707-A1ED-5548-9EB1-6C283ECF68DF}"/>
              </a:ext>
            </a:extLst>
          </p:cNvPr>
          <p:cNvSpPr/>
          <p:nvPr/>
        </p:nvSpPr>
        <p:spPr>
          <a:xfrm>
            <a:off x="3851115" y="6205107"/>
            <a:ext cx="4471454" cy="42218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向右箭號 141">
            <a:extLst>
              <a:ext uri="{FF2B5EF4-FFF2-40B4-BE49-F238E27FC236}">
                <a16:creationId xmlns:a16="http://schemas.microsoft.com/office/drawing/2014/main" id="{EDCF3E28-F2F0-CF46-AB90-063039360E14}"/>
              </a:ext>
            </a:extLst>
          </p:cNvPr>
          <p:cNvSpPr/>
          <p:nvPr/>
        </p:nvSpPr>
        <p:spPr>
          <a:xfrm rot="5400000">
            <a:off x="2939876" y="4133490"/>
            <a:ext cx="3725235" cy="417998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 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62566E24-492E-DB4B-A45F-F8DFF1D86E35}"/>
              </a:ext>
            </a:extLst>
          </p:cNvPr>
          <p:cNvSpPr/>
          <p:nvPr/>
        </p:nvSpPr>
        <p:spPr>
          <a:xfrm>
            <a:off x="8366053" y="6137648"/>
            <a:ext cx="31935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Layers</a:t>
            </a:r>
            <a:endParaRPr lang="zh-TW" altLang="en-US" sz="3200" dirty="0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5915C0FD-245E-9343-A208-138F8BBBFB08}"/>
              </a:ext>
            </a:extLst>
          </p:cNvPr>
          <p:cNvSpPr/>
          <p:nvPr/>
        </p:nvSpPr>
        <p:spPr>
          <a:xfrm>
            <a:off x="4936745" y="3696555"/>
            <a:ext cx="2555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Layers</a:t>
            </a:r>
            <a:endParaRPr lang="zh-TW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7405CE6-CB50-7448-B789-0373A0183D8D}"/>
              </a:ext>
            </a:extLst>
          </p:cNvPr>
          <p:cNvSpPr txBox="1"/>
          <p:nvPr/>
        </p:nvSpPr>
        <p:spPr>
          <a:xfrm>
            <a:off x="3613337" y="1127562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088A835-6A5B-6D4F-89EE-4F278D7D7A5A}"/>
              </a:ext>
            </a:extLst>
          </p:cNvPr>
          <p:cNvSpPr txBox="1"/>
          <p:nvPr/>
        </p:nvSpPr>
        <p:spPr>
          <a:xfrm>
            <a:off x="9876913" y="1127562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L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A4262B34-FCF3-E343-A572-112EC5CF21CD}"/>
              </a:ext>
            </a:extLst>
          </p:cNvPr>
          <p:cNvSpPr txBox="1"/>
          <p:nvPr/>
        </p:nvSpPr>
        <p:spPr>
          <a:xfrm>
            <a:off x="7112427" y="1125323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L-1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61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:a16="http://schemas.microsoft.com/office/drawing/2014/main" id="{E44E15E3-4127-4D74-BBDC-BA91CE35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258" y="1753524"/>
            <a:ext cx="2515405" cy="1793881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DE20AAB0-6E3A-4228-B748-9578D5A29221}"/>
              </a:ext>
            </a:extLst>
          </p:cNvPr>
          <p:cNvSpPr txBox="1"/>
          <p:nvPr/>
        </p:nvSpPr>
        <p:spPr>
          <a:xfrm>
            <a:off x="5097713" y="1759080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a Neural Network Model</a:t>
            </a:r>
          </a:p>
        </p:txBody>
      </p:sp>
      <p:sp>
        <p:nvSpPr>
          <p:cNvPr id="2" name="流程圖: 磁碟 1">
            <a:extLst>
              <a:ext uri="{FF2B5EF4-FFF2-40B4-BE49-F238E27FC236}">
                <a16:creationId xmlns:a16="http://schemas.microsoft.com/office/drawing/2014/main" id="{5E734FCA-85BD-4E17-9AA6-5B2384289407}"/>
              </a:ext>
            </a:extLst>
          </p:cNvPr>
          <p:cNvSpPr/>
          <p:nvPr/>
        </p:nvSpPr>
        <p:spPr>
          <a:xfrm>
            <a:off x="215684" y="2432211"/>
            <a:ext cx="834501" cy="612648"/>
          </a:xfrm>
          <a:prstGeom prst="flowChartMagneticDisk">
            <a:avLst/>
          </a:prstGeom>
          <a:solidFill>
            <a:srgbClr val="FFFF00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DA3A18-B3BB-4F41-9091-C7307023DDFF}"/>
              </a:ext>
            </a:extLst>
          </p:cNvPr>
          <p:cNvSpPr txBox="1"/>
          <p:nvPr/>
        </p:nvSpPr>
        <p:spPr>
          <a:xfrm>
            <a:off x="226550" y="144114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</a:p>
          <a:p>
            <a:pPr algn="ctr"/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流程圖: 磁碟 5">
            <a:extLst>
              <a:ext uri="{FF2B5EF4-FFF2-40B4-BE49-F238E27FC236}">
                <a16:creationId xmlns:a16="http://schemas.microsoft.com/office/drawing/2014/main" id="{068E4953-90C7-4EBA-B7E5-4EF0978B1C71}"/>
              </a:ext>
            </a:extLst>
          </p:cNvPr>
          <p:cNvSpPr/>
          <p:nvPr/>
        </p:nvSpPr>
        <p:spPr>
          <a:xfrm>
            <a:off x="1961494" y="2431619"/>
            <a:ext cx="834501" cy="612648"/>
          </a:xfrm>
          <a:prstGeom prst="flowChartMagneticDisk">
            <a:avLst/>
          </a:prstGeom>
          <a:solidFill>
            <a:srgbClr val="CC99FF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F11F57-0B75-46DA-86E1-8DBDDDC407F7}"/>
              </a:ext>
            </a:extLst>
          </p:cNvPr>
          <p:cNvSpPr txBox="1"/>
          <p:nvPr/>
        </p:nvSpPr>
        <p:spPr>
          <a:xfrm>
            <a:off x="1609944" y="1439123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C99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Pre-processed </a:t>
            </a:r>
          </a:p>
          <a:p>
            <a:pPr algn="ctr"/>
            <a:r>
              <a:rPr lang="en-US" altLang="zh-TW" dirty="0">
                <a:highlight>
                  <a:srgbClr val="CC99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TW" altLang="en-US" dirty="0">
              <a:highlight>
                <a:srgbClr val="CC99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47F18706-C67C-42EB-97AC-374ABCF4E428}"/>
              </a:ext>
            </a:extLst>
          </p:cNvPr>
          <p:cNvSpPr/>
          <p:nvPr/>
        </p:nvSpPr>
        <p:spPr>
          <a:xfrm>
            <a:off x="1148213" y="2495627"/>
            <a:ext cx="7152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7F4D749-155C-4AAA-8DAE-DA56BA154B54}"/>
              </a:ext>
            </a:extLst>
          </p:cNvPr>
          <p:cNvSpPr/>
          <p:nvPr/>
        </p:nvSpPr>
        <p:spPr>
          <a:xfrm rot="21346030">
            <a:off x="3023447" y="2312067"/>
            <a:ext cx="1176567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CD8BB86-936F-44AB-A3AC-B8A6E081697A}"/>
              </a:ext>
            </a:extLst>
          </p:cNvPr>
          <p:cNvSpPr/>
          <p:nvPr/>
        </p:nvSpPr>
        <p:spPr>
          <a:xfrm rot="1034111">
            <a:off x="2972399" y="2817462"/>
            <a:ext cx="120067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磁碟 10">
            <a:extLst>
              <a:ext uri="{FF2B5EF4-FFF2-40B4-BE49-F238E27FC236}">
                <a16:creationId xmlns:a16="http://schemas.microsoft.com/office/drawing/2014/main" id="{2CF04977-C2E3-497E-B29E-88DBDEBDA13F}"/>
              </a:ext>
            </a:extLst>
          </p:cNvPr>
          <p:cNvSpPr/>
          <p:nvPr/>
        </p:nvSpPr>
        <p:spPr>
          <a:xfrm>
            <a:off x="4279164" y="2203014"/>
            <a:ext cx="834501" cy="612648"/>
          </a:xfrm>
          <a:prstGeom prst="flowChartMagneticDisk">
            <a:avLst/>
          </a:prstGeom>
          <a:solidFill>
            <a:srgbClr val="99FF99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流程圖: 磁碟 11">
            <a:extLst>
              <a:ext uri="{FF2B5EF4-FFF2-40B4-BE49-F238E27FC236}">
                <a16:creationId xmlns:a16="http://schemas.microsoft.com/office/drawing/2014/main" id="{44CA80E9-1A31-4A2C-8DFD-E642FCAD1CF8}"/>
              </a:ext>
            </a:extLst>
          </p:cNvPr>
          <p:cNvSpPr/>
          <p:nvPr/>
        </p:nvSpPr>
        <p:spPr>
          <a:xfrm>
            <a:off x="4279163" y="3138528"/>
            <a:ext cx="834501" cy="612648"/>
          </a:xfrm>
          <a:prstGeom prst="flowChartMagneticDisk">
            <a:avLst/>
          </a:prstGeom>
          <a:solidFill>
            <a:srgbClr val="99CCFF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8505B08-9395-4ABE-B85C-BA049419FC84}"/>
              </a:ext>
            </a:extLst>
          </p:cNvPr>
          <p:cNvSpPr txBox="1"/>
          <p:nvPr/>
        </p:nvSpPr>
        <p:spPr>
          <a:xfrm>
            <a:off x="4210607" y="1444517"/>
            <a:ext cx="97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99FF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dirty="0">
                <a:highlight>
                  <a:srgbClr val="99FF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TW" altLang="en-US" dirty="0">
              <a:highlight>
                <a:srgbClr val="99FF99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E542D1-A8F5-4FC8-A27E-100D41EC80A5}"/>
              </a:ext>
            </a:extLst>
          </p:cNvPr>
          <p:cNvSpPr txBox="1"/>
          <p:nvPr/>
        </p:nvSpPr>
        <p:spPr>
          <a:xfrm>
            <a:off x="4413354" y="3853446"/>
            <a:ext cx="566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  <a:p>
            <a:pPr algn="ctr"/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TW" altLang="en-US" dirty="0">
              <a:highlight>
                <a:srgbClr val="99CC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BFDBB04-D59F-417B-AD52-25DEEF9A52A2}"/>
              </a:ext>
            </a:extLst>
          </p:cNvPr>
          <p:cNvSpPr/>
          <p:nvPr/>
        </p:nvSpPr>
        <p:spPr>
          <a:xfrm rot="20337559">
            <a:off x="7810265" y="1871323"/>
            <a:ext cx="7152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00DD9BC7-3260-4D70-8C07-C3E3D04BD927}"/>
              </a:ext>
            </a:extLst>
          </p:cNvPr>
          <p:cNvSpPr/>
          <p:nvPr/>
        </p:nvSpPr>
        <p:spPr>
          <a:xfrm>
            <a:off x="5213656" y="2264926"/>
            <a:ext cx="26199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FDFDE07-CF2D-4C33-B0BC-25E8A68CF0E3}"/>
              </a:ext>
            </a:extLst>
          </p:cNvPr>
          <p:cNvSpPr/>
          <p:nvPr/>
        </p:nvSpPr>
        <p:spPr>
          <a:xfrm rot="1034111">
            <a:off x="7803470" y="2616142"/>
            <a:ext cx="7152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立方體 7">
            <a:extLst>
              <a:ext uri="{FF2B5EF4-FFF2-40B4-BE49-F238E27FC236}">
                <a16:creationId xmlns:a16="http://schemas.microsoft.com/office/drawing/2014/main" id="{DF549F1B-2DA5-440E-93CE-ED51250F2F4C}"/>
              </a:ext>
            </a:extLst>
          </p:cNvPr>
          <p:cNvSpPr/>
          <p:nvPr/>
        </p:nvSpPr>
        <p:spPr>
          <a:xfrm>
            <a:off x="8600935" y="2856641"/>
            <a:ext cx="826731" cy="707531"/>
          </a:xfrm>
          <a:prstGeom prst="cub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立方體 18">
            <a:extLst>
              <a:ext uri="{FF2B5EF4-FFF2-40B4-BE49-F238E27FC236}">
                <a16:creationId xmlns:a16="http://schemas.microsoft.com/office/drawing/2014/main" id="{200DE45A-222B-4A54-841D-EF5FD7AF070A}"/>
              </a:ext>
            </a:extLst>
          </p:cNvPr>
          <p:cNvSpPr/>
          <p:nvPr/>
        </p:nvSpPr>
        <p:spPr>
          <a:xfrm>
            <a:off x="8606943" y="1557395"/>
            <a:ext cx="826731" cy="707531"/>
          </a:xfrm>
          <a:prstGeom prst="cub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AA22839-F0C6-43D9-8DBA-BE29477FDDAC}"/>
              </a:ext>
            </a:extLst>
          </p:cNvPr>
          <p:cNvSpPr txBox="1"/>
          <p:nvPr/>
        </p:nvSpPr>
        <p:spPr>
          <a:xfrm>
            <a:off x="8152089" y="857616"/>
            <a:ext cx="173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</a:p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3441B59-2BAF-40BF-864B-3D99712CD388}"/>
              </a:ext>
            </a:extLst>
          </p:cNvPr>
          <p:cNvSpPr txBox="1"/>
          <p:nvPr/>
        </p:nvSpPr>
        <p:spPr>
          <a:xfrm>
            <a:off x="8580031" y="3687186"/>
            <a:ext cx="89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</a:p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3173F61-985A-4D4E-AF4C-0EF3CDDB0CEC}"/>
              </a:ext>
            </a:extLst>
          </p:cNvPr>
          <p:cNvSpPr txBox="1"/>
          <p:nvPr/>
        </p:nvSpPr>
        <p:spPr>
          <a:xfrm>
            <a:off x="8508130" y="4747116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</a:p>
          <a:p>
            <a:pPr algn="ctr"/>
            <a:r>
              <a:rPr lang="en-US" altLang="zh-TW" b="1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zh-TW" altLang="en-US" dirty="0">
              <a:highlight>
                <a:srgbClr val="99CC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29ECFC11-26BF-42EB-AB97-34D73411B446}"/>
              </a:ext>
            </a:extLst>
          </p:cNvPr>
          <p:cNvSpPr/>
          <p:nvPr/>
        </p:nvSpPr>
        <p:spPr>
          <a:xfrm rot="5400000">
            <a:off x="8834859" y="4326957"/>
            <a:ext cx="358882" cy="484632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37847B6-C771-4DAE-8FC1-94FFB157796B}"/>
              </a:ext>
            </a:extLst>
          </p:cNvPr>
          <p:cNvSpPr txBox="1"/>
          <p:nvPr/>
        </p:nvSpPr>
        <p:spPr>
          <a:xfrm>
            <a:off x="8327465" y="5740832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FF99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</a:p>
          <a:p>
            <a:pPr algn="ctr"/>
            <a:r>
              <a:rPr lang="en-US" altLang="zh-TW" dirty="0">
                <a:highlight>
                  <a:srgbClr val="FF99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en-US" altLang="zh-TW" dirty="0">
                <a:highlight>
                  <a:srgbClr val="FF99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zh-TW" altLang="en-US" dirty="0">
              <a:highlight>
                <a:srgbClr val="FF9999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2D8C2D8B-0201-4F2B-98E3-DD4259B5C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0712"/>
              </p:ext>
            </p:extLst>
          </p:nvPr>
        </p:nvGraphicFramePr>
        <p:xfrm>
          <a:off x="1354878" y="3895769"/>
          <a:ext cx="206260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651">
                  <a:extLst>
                    <a:ext uri="{9D8B030D-6E8A-4147-A177-3AD203B41FA5}">
                      <a16:colId xmlns:a16="http://schemas.microsoft.com/office/drawing/2014/main" val="3679133119"/>
                    </a:ext>
                  </a:extLst>
                </a:gridCol>
                <a:gridCol w="515651">
                  <a:extLst>
                    <a:ext uri="{9D8B030D-6E8A-4147-A177-3AD203B41FA5}">
                      <a16:colId xmlns:a16="http://schemas.microsoft.com/office/drawing/2014/main" val="3219618417"/>
                    </a:ext>
                  </a:extLst>
                </a:gridCol>
                <a:gridCol w="515651">
                  <a:extLst>
                    <a:ext uri="{9D8B030D-6E8A-4147-A177-3AD203B41FA5}">
                      <a16:colId xmlns:a16="http://schemas.microsoft.com/office/drawing/2014/main" val="3803807441"/>
                    </a:ext>
                  </a:extLst>
                </a:gridCol>
                <a:gridCol w="515651">
                  <a:extLst>
                    <a:ext uri="{9D8B030D-6E8A-4147-A177-3AD203B41FA5}">
                      <a16:colId xmlns:a16="http://schemas.microsoft.com/office/drawing/2014/main" val="3367941262"/>
                    </a:ext>
                  </a:extLst>
                </a:gridCol>
              </a:tblGrid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1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1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1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1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1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133105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[1,0,0]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364534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[0,1,0]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07728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-0.33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[0,0,1]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37948"/>
                  </a:ext>
                </a:extLst>
              </a:tr>
            </a:tbl>
          </a:graphicData>
        </a:graphic>
      </p:graphicFrame>
      <p:sp>
        <p:nvSpPr>
          <p:cNvPr id="30" name="左大括弧 29">
            <a:extLst>
              <a:ext uri="{FF2B5EF4-FFF2-40B4-BE49-F238E27FC236}">
                <a16:creationId xmlns:a16="http://schemas.microsoft.com/office/drawing/2014/main" id="{76F8D0F0-F2B1-4830-87BB-F48A32C8A659}"/>
              </a:ext>
            </a:extLst>
          </p:cNvPr>
          <p:cNvSpPr/>
          <p:nvPr/>
        </p:nvSpPr>
        <p:spPr>
          <a:xfrm rot="16200000">
            <a:off x="2006851" y="4409854"/>
            <a:ext cx="218320" cy="1522263"/>
          </a:xfrm>
          <a:prstGeom prst="leftBrace">
            <a:avLst>
              <a:gd name="adj1" fmla="val 37697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DB9ACFE-ACD4-4719-8A66-3E4DCBEB5652}"/>
              </a:ext>
            </a:extLst>
          </p:cNvPr>
          <p:cNvSpPr txBox="1"/>
          <p:nvPr/>
        </p:nvSpPr>
        <p:spPr>
          <a:xfrm>
            <a:off x="1645701" y="5458606"/>
            <a:ext cx="928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C859578-5C2B-407A-A8A8-6C0E70303E4B}"/>
              </a:ext>
            </a:extLst>
          </p:cNvPr>
          <p:cNvCxnSpPr>
            <a:cxnSpLocks/>
          </p:cNvCxnSpPr>
          <p:nvPr/>
        </p:nvCxnSpPr>
        <p:spPr>
          <a:xfrm>
            <a:off x="3138491" y="5061825"/>
            <a:ext cx="0" cy="3284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653D7E-E5D8-430A-BF7F-048E6B610CF2}"/>
              </a:ext>
            </a:extLst>
          </p:cNvPr>
          <p:cNvSpPr txBox="1"/>
          <p:nvPr/>
        </p:nvSpPr>
        <p:spPr>
          <a:xfrm>
            <a:off x="2668869" y="5458605"/>
            <a:ext cx="928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251F549F-6D5C-45CA-AF07-9C5F0D100542}"/>
              </a:ext>
            </a:extLst>
          </p:cNvPr>
          <p:cNvGrpSpPr/>
          <p:nvPr/>
        </p:nvGrpSpPr>
        <p:grpSpPr>
          <a:xfrm>
            <a:off x="1354879" y="2964637"/>
            <a:ext cx="2056417" cy="931839"/>
            <a:chOff x="1354879" y="2964637"/>
            <a:chExt cx="2056417" cy="931839"/>
          </a:xfrm>
        </p:grpSpPr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A428F8D4-5D69-41D8-971F-2F1A2C09C8C8}"/>
                </a:ext>
              </a:extLst>
            </p:cNvPr>
            <p:cNvSpPr/>
            <p:nvPr/>
          </p:nvSpPr>
          <p:spPr>
            <a:xfrm>
              <a:off x="1365212" y="2982076"/>
              <a:ext cx="2046084" cy="914400"/>
            </a:xfrm>
            <a:custGeom>
              <a:avLst/>
              <a:gdLst>
                <a:gd name="connsiteX0" fmla="*/ 597529 w 2046084"/>
                <a:gd name="connsiteY0" fmla="*/ 0 h 914400"/>
                <a:gd name="connsiteX1" fmla="*/ 760492 w 2046084"/>
                <a:gd name="connsiteY1" fmla="*/ 72428 h 914400"/>
                <a:gd name="connsiteX2" fmla="*/ 977775 w 2046084"/>
                <a:gd name="connsiteY2" fmla="*/ 99589 h 914400"/>
                <a:gd name="connsiteX3" fmla="*/ 1249379 w 2046084"/>
                <a:gd name="connsiteY3" fmla="*/ 81482 h 914400"/>
                <a:gd name="connsiteX4" fmla="*/ 1421394 w 2046084"/>
                <a:gd name="connsiteY4" fmla="*/ 18107 h 914400"/>
                <a:gd name="connsiteX5" fmla="*/ 2046084 w 2046084"/>
                <a:gd name="connsiteY5" fmla="*/ 914400 h 914400"/>
                <a:gd name="connsiteX6" fmla="*/ 0 w 2046084"/>
                <a:gd name="connsiteY6" fmla="*/ 905347 h 914400"/>
                <a:gd name="connsiteX7" fmla="*/ 597529 w 2046084"/>
                <a:gd name="connsiteY7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6084" h="914400">
                  <a:moveTo>
                    <a:pt x="597529" y="0"/>
                  </a:moveTo>
                  <a:lnTo>
                    <a:pt x="760492" y="72428"/>
                  </a:lnTo>
                  <a:lnTo>
                    <a:pt x="977775" y="99589"/>
                  </a:lnTo>
                  <a:lnTo>
                    <a:pt x="1249379" y="81482"/>
                  </a:lnTo>
                  <a:lnTo>
                    <a:pt x="1421394" y="18107"/>
                  </a:lnTo>
                  <a:lnTo>
                    <a:pt x="2046084" y="914400"/>
                  </a:lnTo>
                  <a:lnTo>
                    <a:pt x="0" y="905347"/>
                  </a:lnTo>
                  <a:lnTo>
                    <a:pt x="59752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77F2F73-FA27-47F9-8883-35C1CDA1A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4879" y="2964637"/>
              <a:ext cx="606616" cy="9311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D24FF678-7E16-4014-A1F9-BF5042FEC1B8}"/>
                </a:ext>
              </a:extLst>
            </p:cNvPr>
            <p:cNvCxnSpPr>
              <a:cxnSpLocks/>
            </p:cNvCxnSpPr>
            <p:nvPr/>
          </p:nvCxnSpPr>
          <p:spPr>
            <a:xfrm>
              <a:off x="2779891" y="2972448"/>
              <a:ext cx="629654" cy="92332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564AAE5-3750-404E-A0A4-024D35A4B95A}"/>
              </a:ext>
            </a:extLst>
          </p:cNvPr>
          <p:cNvSpPr txBox="1"/>
          <p:nvPr/>
        </p:nvSpPr>
        <p:spPr>
          <a:xfrm>
            <a:off x="10018664" y="607595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CCC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TW" altLang="en-US" dirty="0">
              <a:highlight>
                <a:srgbClr val="CCCC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78147B9-87E4-47CE-859C-D11222AA8BF1}"/>
              </a:ext>
            </a:extLst>
          </p:cNvPr>
          <p:cNvSpPr txBox="1"/>
          <p:nvPr/>
        </p:nvSpPr>
        <p:spPr>
          <a:xfrm>
            <a:off x="10029528" y="5299187"/>
            <a:ext cx="12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CCC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zh-TW" altLang="en-US" dirty="0">
              <a:highlight>
                <a:srgbClr val="CCCC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B7A6DD8-708B-4F59-8349-549AC8C7402B}"/>
              </a:ext>
            </a:extLst>
          </p:cNvPr>
          <p:cNvSpPr txBox="1"/>
          <p:nvPr/>
        </p:nvSpPr>
        <p:spPr>
          <a:xfrm>
            <a:off x="10029528" y="643234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8F0C682-BC7F-45AB-BB6C-3B20E6AF4495}"/>
              </a:ext>
            </a:extLst>
          </p:cNvPr>
          <p:cNvSpPr txBox="1"/>
          <p:nvPr/>
        </p:nvSpPr>
        <p:spPr>
          <a:xfrm>
            <a:off x="9988810" y="5668519"/>
            <a:ext cx="224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D2BBC1AF-F8B1-4F1A-8E1B-FC7F5655BEEE}"/>
              </a:ext>
            </a:extLst>
          </p:cNvPr>
          <p:cNvSpPr/>
          <p:nvPr/>
        </p:nvSpPr>
        <p:spPr>
          <a:xfrm rot="19758606">
            <a:off x="9619523" y="5539540"/>
            <a:ext cx="396120" cy="484632"/>
          </a:xfrm>
          <a:prstGeom prst="rightArrow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E5D2A19-37C1-4857-8E5C-8E8D930E932E}"/>
              </a:ext>
            </a:extLst>
          </p:cNvPr>
          <p:cNvSpPr/>
          <p:nvPr/>
        </p:nvSpPr>
        <p:spPr>
          <a:xfrm>
            <a:off x="8540881" y="2807095"/>
            <a:ext cx="991200" cy="1526422"/>
          </a:xfrm>
          <a:prstGeom prst="rect">
            <a:avLst/>
          </a:prstGeom>
          <a:noFill/>
          <a:ln w="38100">
            <a:solidFill>
              <a:srgbClr val="99CC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344BB4BC-4FFE-411A-AAA4-6BA62831F759}"/>
              </a:ext>
            </a:extLst>
          </p:cNvPr>
          <p:cNvSpPr/>
          <p:nvPr/>
        </p:nvSpPr>
        <p:spPr>
          <a:xfrm rot="5400000">
            <a:off x="8829780" y="5323291"/>
            <a:ext cx="358882" cy="484632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5B46863F-4CCD-4603-9C74-E42C51D378B2}"/>
              </a:ext>
            </a:extLst>
          </p:cNvPr>
          <p:cNvSpPr/>
          <p:nvPr/>
        </p:nvSpPr>
        <p:spPr>
          <a:xfrm rot="531255">
            <a:off x="9658061" y="6068310"/>
            <a:ext cx="341314" cy="484632"/>
          </a:xfrm>
          <a:prstGeom prst="rightArrow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9C04ACF5-C859-4F7C-B062-9CB332F776F7}"/>
              </a:ext>
            </a:extLst>
          </p:cNvPr>
          <p:cNvSpPr/>
          <p:nvPr/>
        </p:nvSpPr>
        <p:spPr>
          <a:xfrm>
            <a:off x="5213657" y="3202536"/>
            <a:ext cx="3269843" cy="484632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AC6A8962-482D-C94D-ACEA-83DAC0ACB83D}"/>
              </a:ext>
            </a:extLst>
          </p:cNvPr>
          <p:cNvGrpSpPr/>
          <p:nvPr/>
        </p:nvGrpSpPr>
        <p:grpSpPr>
          <a:xfrm>
            <a:off x="5518636" y="938127"/>
            <a:ext cx="1287587" cy="808523"/>
            <a:chOff x="4264371" y="1943442"/>
            <a:chExt cx="3787235" cy="3399589"/>
          </a:xfrm>
        </p:grpSpPr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D2A1684E-9320-3C42-867B-D40D8B1EB199}"/>
                </a:ext>
              </a:extLst>
            </p:cNvPr>
            <p:cNvSpPr/>
            <p:nvPr/>
          </p:nvSpPr>
          <p:spPr>
            <a:xfrm>
              <a:off x="4275676" y="238585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C69EE3D9-2D6A-464A-8F7C-EF1A87ACE7BA}"/>
                </a:ext>
              </a:extLst>
            </p:cNvPr>
            <p:cNvSpPr/>
            <p:nvPr/>
          </p:nvSpPr>
          <p:spPr>
            <a:xfrm>
              <a:off x="4264371" y="3322637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99C01FAA-D202-9347-81DE-E02449DB3D70}"/>
                </a:ext>
              </a:extLst>
            </p:cNvPr>
            <p:cNvSpPr/>
            <p:nvPr/>
          </p:nvSpPr>
          <p:spPr>
            <a:xfrm>
              <a:off x="4264371" y="425942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5F1319C-AD2B-8E4A-A2B4-3AC24487E2E2}"/>
                </a:ext>
              </a:extLst>
            </p:cNvPr>
            <p:cNvSpPr/>
            <p:nvPr/>
          </p:nvSpPr>
          <p:spPr>
            <a:xfrm>
              <a:off x="5437077" y="194344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800" b="1" dirty="0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69BA319-D1BE-AF41-B2C3-45BF77A71D37}"/>
                </a:ext>
              </a:extLst>
            </p:cNvPr>
            <p:cNvSpPr/>
            <p:nvPr/>
          </p:nvSpPr>
          <p:spPr>
            <a:xfrm>
              <a:off x="5425772" y="2880228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B5F9C995-5AD9-EF4B-ABD3-01316073EA2B}"/>
                </a:ext>
              </a:extLst>
            </p:cNvPr>
            <p:cNvSpPr/>
            <p:nvPr/>
          </p:nvSpPr>
          <p:spPr>
            <a:xfrm>
              <a:off x="5425772" y="381701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28228811-5695-864A-9562-564CA8CC5DCC}"/>
                </a:ext>
              </a:extLst>
            </p:cNvPr>
            <p:cNvSpPr/>
            <p:nvPr/>
          </p:nvSpPr>
          <p:spPr>
            <a:xfrm>
              <a:off x="5425772" y="4753797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3B1476FD-2689-8F46-BB90-2E91626EC622}"/>
                </a:ext>
              </a:extLst>
            </p:cNvPr>
            <p:cNvSpPr/>
            <p:nvPr/>
          </p:nvSpPr>
          <p:spPr>
            <a:xfrm>
              <a:off x="7759880" y="2880228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067F1C02-E39F-F546-AC73-D37AEC521F23}"/>
                </a:ext>
              </a:extLst>
            </p:cNvPr>
            <p:cNvSpPr/>
            <p:nvPr/>
          </p:nvSpPr>
          <p:spPr>
            <a:xfrm>
              <a:off x="7759880" y="381701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5" name="直線箭頭接點 17">
              <a:extLst>
                <a:ext uri="{FF2B5EF4-FFF2-40B4-BE49-F238E27FC236}">
                  <a16:creationId xmlns:a16="http://schemas.microsoft.com/office/drawing/2014/main" id="{043370B0-401F-9341-A14A-2DE8A6ED9D64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4567403" y="2238059"/>
              <a:ext cx="869675" cy="442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20">
              <a:extLst>
                <a:ext uri="{FF2B5EF4-FFF2-40B4-BE49-F238E27FC236}">
                  <a16:creationId xmlns:a16="http://schemas.microsoft.com/office/drawing/2014/main" id="{9FBA09EA-4DCE-9E4F-B75D-67BD2256BD0A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4567403" y="2680469"/>
              <a:ext cx="858369" cy="49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23">
              <a:extLst>
                <a:ext uri="{FF2B5EF4-FFF2-40B4-BE49-F238E27FC236}">
                  <a16:creationId xmlns:a16="http://schemas.microsoft.com/office/drawing/2014/main" id="{42CF2F35-14FE-264A-9385-2A9668A374B6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4567403" y="2680469"/>
              <a:ext cx="858369" cy="1431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26">
              <a:extLst>
                <a:ext uri="{FF2B5EF4-FFF2-40B4-BE49-F238E27FC236}">
                  <a16:creationId xmlns:a16="http://schemas.microsoft.com/office/drawing/2014/main" id="{43418518-7324-E548-9A57-6B8751DCCE18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4567403" y="2680469"/>
              <a:ext cx="858369" cy="23679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29">
              <a:extLst>
                <a:ext uri="{FF2B5EF4-FFF2-40B4-BE49-F238E27FC236}">
                  <a16:creationId xmlns:a16="http://schemas.microsoft.com/office/drawing/2014/main" id="{E8653CD0-F6B2-3E41-9C74-F061C27C3D8C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4556097" y="2238059"/>
              <a:ext cx="880981" cy="13791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31">
              <a:extLst>
                <a:ext uri="{FF2B5EF4-FFF2-40B4-BE49-F238E27FC236}">
                  <a16:creationId xmlns:a16="http://schemas.microsoft.com/office/drawing/2014/main" id="{B9A0D3FB-96E7-9C41-87ED-A5E6E429F72B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4556097" y="3174844"/>
              <a:ext cx="869675" cy="442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35">
              <a:extLst>
                <a:ext uri="{FF2B5EF4-FFF2-40B4-BE49-F238E27FC236}">
                  <a16:creationId xmlns:a16="http://schemas.microsoft.com/office/drawing/2014/main" id="{F051F4A8-9DD2-C349-A177-FD9B7954B07C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4556097" y="3617254"/>
              <a:ext cx="869675" cy="49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38">
              <a:extLst>
                <a:ext uri="{FF2B5EF4-FFF2-40B4-BE49-F238E27FC236}">
                  <a16:creationId xmlns:a16="http://schemas.microsoft.com/office/drawing/2014/main" id="{A8742D08-B6D8-AC4E-B9E9-69FD4CFBD6C9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4556097" y="3617254"/>
              <a:ext cx="869675" cy="1431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箭頭接點 41">
              <a:extLst>
                <a:ext uri="{FF2B5EF4-FFF2-40B4-BE49-F238E27FC236}">
                  <a16:creationId xmlns:a16="http://schemas.microsoft.com/office/drawing/2014/main" id="{E3B96579-D9F3-6E4F-89AE-653C365A533B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 flipV="1">
              <a:off x="4556097" y="2238059"/>
              <a:ext cx="880981" cy="23159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43">
              <a:extLst>
                <a:ext uri="{FF2B5EF4-FFF2-40B4-BE49-F238E27FC236}">
                  <a16:creationId xmlns:a16="http://schemas.microsoft.com/office/drawing/2014/main" id="{C4E84567-AAD4-C641-905B-D87D47D21D57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4556097" y="3174844"/>
              <a:ext cx="869675" cy="13791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47">
              <a:extLst>
                <a:ext uri="{FF2B5EF4-FFF2-40B4-BE49-F238E27FC236}">
                  <a16:creationId xmlns:a16="http://schemas.microsoft.com/office/drawing/2014/main" id="{7082CAA5-A903-C641-A1B0-9E26146BEE80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4556097" y="4111629"/>
              <a:ext cx="869675" cy="442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箭頭接點 50">
              <a:extLst>
                <a:ext uri="{FF2B5EF4-FFF2-40B4-BE49-F238E27FC236}">
                  <a16:creationId xmlns:a16="http://schemas.microsoft.com/office/drawing/2014/main" id="{281232FB-9F85-B547-896B-D740453FF607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4556097" y="4554038"/>
              <a:ext cx="869675" cy="49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箭頭接點 65">
              <a:extLst>
                <a:ext uri="{FF2B5EF4-FFF2-40B4-BE49-F238E27FC236}">
                  <a16:creationId xmlns:a16="http://schemas.microsoft.com/office/drawing/2014/main" id="{36734309-69F0-D049-967B-8EF26B8BBC74}"/>
                </a:ext>
              </a:extLst>
            </p:cNvPr>
            <p:cNvCxnSpPr>
              <a:cxnSpLocks/>
              <a:stCxn id="86" idx="6"/>
              <a:endCxn id="53" idx="2"/>
            </p:cNvCxnSpPr>
            <p:nvPr/>
          </p:nvCxnSpPr>
          <p:spPr>
            <a:xfrm>
              <a:off x="6890206" y="2238059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68">
              <a:extLst>
                <a:ext uri="{FF2B5EF4-FFF2-40B4-BE49-F238E27FC236}">
                  <a16:creationId xmlns:a16="http://schemas.microsoft.com/office/drawing/2014/main" id="{C4A13442-7384-794E-B37D-457C54BEDB77}"/>
                </a:ext>
              </a:extLst>
            </p:cNvPr>
            <p:cNvCxnSpPr>
              <a:cxnSpLocks/>
              <a:stCxn id="87" idx="6"/>
              <a:endCxn id="53" idx="2"/>
            </p:cNvCxnSpPr>
            <p:nvPr/>
          </p:nvCxnSpPr>
          <p:spPr>
            <a:xfrm>
              <a:off x="6878900" y="3174844"/>
              <a:ext cx="8809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1">
              <a:extLst>
                <a:ext uri="{FF2B5EF4-FFF2-40B4-BE49-F238E27FC236}">
                  <a16:creationId xmlns:a16="http://schemas.microsoft.com/office/drawing/2014/main" id="{DBF9B898-2C3F-E842-B05F-AB8929F0AD33}"/>
                </a:ext>
              </a:extLst>
            </p:cNvPr>
            <p:cNvCxnSpPr>
              <a:cxnSpLocks/>
              <a:stCxn id="88" idx="6"/>
              <a:endCxn id="53" idx="2"/>
            </p:cNvCxnSpPr>
            <p:nvPr/>
          </p:nvCxnSpPr>
          <p:spPr>
            <a:xfrm flipV="1">
              <a:off x="6878900" y="3174844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73">
              <a:extLst>
                <a:ext uri="{FF2B5EF4-FFF2-40B4-BE49-F238E27FC236}">
                  <a16:creationId xmlns:a16="http://schemas.microsoft.com/office/drawing/2014/main" id="{64EF7B00-30A9-B04D-A600-391B1AD81580}"/>
                </a:ext>
              </a:extLst>
            </p:cNvPr>
            <p:cNvCxnSpPr>
              <a:cxnSpLocks/>
              <a:stCxn id="89" idx="6"/>
              <a:endCxn id="53" idx="2"/>
            </p:cNvCxnSpPr>
            <p:nvPr/>
          </p:nvCxnSpPr>
          <p:spPr>
            <a:xfrm flipV="1">
              <a:off x="6878900" y="3174844"/>
              <a:ext cx="880981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77">
              <a:extLst>
                <a:ext uri="{FF2B5EF4-FFF2-40B4-BE49-F238E27FC236}">
                  <a16:creationId xmlns:a16="http://schemas.microsoft.com/office/drawing/2014/main" id="{6E51966D-6CF1-764C-9FDF-B647B67241AD}"/>
                </a:ext>
              </a:extLst>
            </p:cNvPr>
            <p:cNvCxnSpPr>
              <a:cxnSpLocks/>
              <a:stCxn id="86" idx="6"/>
              <a:endCxn id="54" idx="2"/>
            </p:cNvCxnSpPr>
            <p:nvPr/>
          </p:nvCxnSpPr>
          <p:spPr>
            <a:xfrm>
              <a:off x="6890206" y="2238059"/>
              <a:ext cx="869675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0">
              <a:extLst>
                <a:ext uri="{FF2B5EF4-FFF2-40B4-BE49-F238E27FC236}">
                  <a16:creationId xmlns:a16="http://schemas.microsoft.com/office/drawing/2014/main" id="{1C6442C7-39C5-DD4E-9831-E2FDED51189A}"/>
                </a:ext>
              </a:extLst>
            </p:cNvPr>
            <p:cNvCxnSpPr>
              <a:cxnSpLocks/>
              <a:stCxn id="87" idx="6"/>
              <a:endCxn id="54" idx="2"/>
            </p:cNvCxnSpPr>
            <p:nvPr/>
          </p:nvCxnSpPr>
          <p:spPr>
            <a:xfrm>
              <a:off x="6878900" y="3174844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>
              <a:extLst>
                <a:ext uri="{FF2B5EF4-FFF2-40B4-BE49-F238E27FC236}">
                  <a16:creationId xmlns:a16="http://schemas.microsoft.com/office/drawing/2014/main" id="{9B0755C6-735C-734B-9EB2-83CC898EB05A}"/>
                </a:ext>
              </a:extLst>
            </p:cNvPr>
            <p:cNvCxnSpPr>
              <a:cxnSpLocks/>
              <a:stCxn id="88" idx="6"/>
              <a:endCxn id="54" idx="2"/>
            </p:cNvCxnSpPr>
            <p:nvPr/>
          </p:nvCxnSpPr>
          <p:spPr>
            <a:xfrm>
              <a:off x="6878900" y="4111629"/>
              <a:ext cx="8809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86">
              <a:extLst>
                <a:ext uri="{FF2B5EF4-FFF2-40B4-BE49-F238E27FC236}">
                  <a16:creationId xmlns:a16="http://schemas.microsoft.com/office/drawing/2014/main" id="{2913F76E-4F67-1344-BF78-F26F0C54486F}"/>
                </a:ext>
              </a:extLst>
            </p:cNvPr>
            <p:cNvCxnSpPr>
              <a:cxnSpLocks/>
              <a:stCxn id="89" idx="6"/>
              <a:endCxn id="54" idx="2"/>
            </p:cNvCxnSpPr>
            <p:nvPr/>
          </p:nvCxnSpPr>
          <p:spPr>
            <a:xfrm flipV="1">
              <a:off x="6878900" y="4111629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66EF8F13-EA9D-2B44-A5F3-94E47A410411}"/>
                </a:ext>
              </a:extLst>
            </p:cNvPr>
            <p:cNvSpPr/>
            <p:nvPr/>
          </p:nvSpPr>
          <p:spPr>
            <a:xfrm>
              <a:off x="6598479" y="194344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A76D16D6-50F1-AB42-BD70-BB472D935530}"/>
                </a:ext>
              </a:extLst>
            </p:cNvPr>
            <p:cNvSpPr/>
            <p:nvPr/>
          </p:nvSpPr>
          <p:spPr>
            <a:xfrm>
              <a:off x="6587173" y="2880228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4DFE869B-5861-3948-988F-58EAF53DC3F9}"/>
                </a:ext>
              </a:extLst>
            </p:cNvPr>
            <p:cNvSpPr/>
            <p:nvPr/>
          </p:nvSpPr>
          <p:spPr>
            <a:xfrm>
              <a:off x="6587173" y="381701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A1DFA0F5-FF59-7C4A-B5A1-8B8CA4C8E067}"/>
                </a:ext>
              </a:extLst>
            </p:cNvPr>
            <p:cNvSpPr/>
            <p:nvPr/>
          </p:nvSpPr>
          <p:spPr>
            <a:xfrm>
              <a:off x="6587173" y="4753797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0" name="直線箭頭接點 67">
              <a:extLst>
                <a:ext uri="{FF2B5EF4-FFF2-40B4-BE49-F238E27FC236}">
                  <a16:creationId xmlns:a16="http://schemas.microsoft.com/office/drawing/2014/main" id="{628152F4-3768-5641-B273-273BFABD88DD}"/>
                </a:ext>
              </a:extLst>
            </p:cNvPr>
            <p:cNvCxnSpPr>
              <a:cxnSpLocks/>
              <a:stCxn id="49" idx="6"/>
              <a:endCxn id="86" idx="2"/>
            </p:cNvCxnSpPr>
            <p:nvPr/>
          </p:nvCxnSpPr>
          <p:spPr>
            <a:xfrm>
              <a:off x="5728804" y="2238059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70">
              <a:extLst>
                <a:ext uri="{FF2B5EF4-FFF2-40B4-BE49-F238E27FC236}">
                  <a16:creationId xmlns:a16="http://schemas.microsoft.com/office/drawing/2014/main" id="{290B5D19-5C15-C048-9C62-B9E8E7320717}"/>
                </a:ext>
              </a:extLst>
            </p:cNvPr>
            <p:cNvCxnSpPr>
              <a:cxnSpLocks/>
              <a:stCxn id="49" idx="6"/>
              <a:endCxn id="87" idx="2"/>
            </p:cNvCxnSpPr>
            <p:nvPr/>
          </p:nvCxnSpPr>
          <p:spPr>
            <a:xfrm>
              <a:off x="5728804" y="2238059"/>
              <a:ext cx="858369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74">
              <a:extLst>
                <a:ext uri="{FF2B5EF4-FFF2-40B4-BE49-F238E27FC236}">
                  <a16:creationId xmlns:a16="http://schemas.microsoft.com/office/drawing/2014/main" id="{F6E7956A-ADF2-B640-8D16-574EE3C83839}"/>
                </a:ext>
              </a:extLst>
            </p:cNvPr>
            <p:cNvCxnSpPr>
              <a:cxnSpLocks/>
              <a:stCxn id="49" idx="6"/>
              <a:endCxn id="88" idx="2"/>
            </p:cNvCxnSpPr>
            <p:nvPr/>
          </p:nvCxnSpPr>
          <p:spPr>
            <a:xfrm>
              <a:off x="5728804" y="2238059"/>
              <a:ext cx="858369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75">
              <a:extLst>
                <a:ext uri="{FF2B5EF4-FFF2-40B4-BE49-F238E27FC236}">
                  <a16:creationId xmlns:a16="http://schemas.microsoft.com/office/drawing/2014/main" id="{A56A9F1C-C860-E344-B8F6-9D74DDA96198}"/>
                </a:ext>
              </a:extLst>
            </p:cNvPr>
            <p:cNvCxnSpPr>
              <a:cxnSpLocks/>
              <a:stCxn id="49" idx="6"/>
              <a:endCxn id="89" idx="2"/>
            </p:cNvCxnSpPr>
            <p:nvPr/>
          </p:nvCxnSpPr>
          <p:spPr>
            <a:xfrm>
              <a:off x="5728804" y="2238059"/>
              <a:ext cx="858369" cy="28103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箭頭接點 79">
              <a:extLst>
                <a:ext uri="{FF2B5EF4-FFF2-40B4-BE49-F238E27FC236}">
                  <a16:creationId xmlns:a16="http://schemas.microsoft.com/office/drawing/2014/main" id="{4E633310-33BF-7342-A9D0-2F4090DAEFED}"/>
                </a:ext>
              </a:extLst>
            </p:cNvPr>
            <p:cNvCxnSpPr>
              <a:cxnSpLocks/>
              <a:stCxn id="50" idx="6"/>
              <a:endCxn id="86" idx="2"/>
            </p:cNvCxnSpPr>
            <p:nvPr/>
          </p:nvCxnSpPr>
          <p:spPr>
            <a:xfrm flipV="1">
              <a:off x="5717498" y="2238059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82">
              <a:extLst>
                <a:ext uri="{FF2B5EF4-FFF2-40B4-BE49-F238E27FC236}">
                  <a16:creationId xmlns:a16="http://schemas.microsoft.com/office/drawing/2014/main" id="{B515DD57-6FA3-0E44-A9A6-CF960171F143}"/>
                </a:ext>
              </a:extLst>
            </p:cNvPr>
            <p:cNvCxnSpPr>
              <a:cxnSpLocks/>
              <a:stCxn id="50" idx="6"/>
              <a:endCxn id="87" idx="2"/>
            </p:cNvCxnSpPr>
            <p:nvPr/>
          </p:nvCxnSpPr>
          <p:spPr>
            <a:xfrm>
              <a:off x="5717498" y="3174844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箭頭接點 85">
              <a:extLst>
                <a:ext uri="{FF2B5EF4-FFF2-40B4-BE49-F238E27FC236}">
                  <a16:creationId xmlns:a16="http://schemas.microsoft.com/office/drawing/2014/main" id="{CB48FB12-09C4-974F-B834-3D93579529E9}"/>
                </a:ext>
              </a:extLst>
            </p:cNvPr>
            <p:cNvCxnSpPr>
              <a:cxnSpLocks/>
              <a:stCxn id="50" idx="6"/>
              <a:endCxn id="88" idx="2"/>
            </p:cNvCxnSpPr>
            <p:nvPr/>
          </p:nvCxnSpPr>
          <p:spPr>
            <a:xfrm>
              <a:off x="5717498" y="3174844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箭頭接點 88">
              <a:extLst>
                <a:ext uri="{FF2B5EF4-FFF2-40B4-BE49-F238E27FC236}">
                  <a16:creationId xmlns:a16="http://schemas.microsoft.com/office/drawing/2014/main" id="{0F45BF45-CB85-EB4B-98B8-394876731A8E}"/>
                </a:ext>
              </a:extLst>
            </p:cNvPr>
            <p:cNvCxnSpPr>
              <a:cxnSpLocks/>
              <a:stCxn id="50" idx="6"/>
              <a:endCxn id="89" idx="2"/>
            </p:cNvCxnSpPr>
            <p:nvPr/>
          </p:nvCxnSpPr>
          <p:spPr>
            <a:xfrm>
              <a:off x="5717498" y="3174844"/>
              <a:ext cx="869675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1">
              <a:extLst>
                <a:ext uri="{FF2B5EF4-FFF2-40B4-BE49-F238E27FC236}">
                  <a16:creationId xmlns:a16="http://schemas.microsoft.com/office/drawing/2014/main" id="{ADBEE450-B86A-774F-B743-986A83E90CDD}"/>
                </a:ext>
              </a:extLst>
            </p:cNvPr>
            <p:cNvCxnSpPr>
              <a:cxnSpLocks/>
              <a:stCxn id="51" idx="6"/>
              <a:endCxn id="86" idx="2"/>
            </p:cNvCxnSpPr>
            <p:nvPr/>
          </p:nvCxnSpPr>
          <p:spPr>
            <a:xfrm flipV="1">
              <a:off x="5717498" y="2238059"/>
              <a:ext cx="880981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4">
              <a:extLst>
                <a:ext uri="{FF2B5EF4-FFF2-40B4-BE49-F238E27FC236}">
                  <a16:creationId xmlns:a16="http://schemas.microsoft.com/office/drawing/2014/main" id="{6BECC4F4-5FCE-5849-BE08-349A7BDC7291}"/>
                </a:ext>
              </a:extLst>
            </p:cNvPr>
            <p:cNvCxnSpPr>
              <a:cxnSpLocks/>
              <a:stCxn id="51" idx="6"/>
              <a:endCxn id="87" idx="2"/>
            </p:cNvCxnSpPr>
            <p:nvPr/>
          </p:nvCxnSpPr>
          <p:spPr>
            <a:xfrm flipV="1">
              <a:off x="5717498" y="3174844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箭頭接點 97">
              <a:extLst>
                <a:ext uri="{FF2B5EF4-FFF2-40B4-BE49-F238E27FC236}">
                  <a16:creationId xmlns:a16="http://schemas.microsoft.com/office/drawing/2014/main" id="{AA90397E-8F76-FB42-89F6-6FBA64F48150}"/>
                </a:ext>
              </a:extLst>
            </p:cNvPr>
            <p:cNvCxnSpPr>
              <a:cxnSpLocks/>
              <a:stCxn id="51" idx="6"/>
              <a:endCxn id="88" idx="2"/>
            </p:cNvCxnSpPr>
            <p:nvPr/>
          </p:nvCxnSpPr>
          <p:spPr>
            <a:xfrm>
              <a:off x="5717498" y="4111629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D1DF46A0-9D9E-E845-A930-371A3BE655DA}"/>
                </a:ext>
              </a:extLst>
            </p:cNvPr>
            <p:cNvCxnSpPr>
              <a:cxnSpLocks/>
              <a:stCxn id="51" idx="6"/>
              <a:endCxn id="89" idx="2"/>
            </p:cNvCxnSpPr>
            <p:nvPr/>
          </p:nvCxnSpPr>
          <p:spPr>
            <a:xfrm>
              <a:off x="5717498" y="4111629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3">
              <a:extLst>
                <a:ext uri="{FF2B5EF4-FFF2-40B4-BE49-F238E27FC236}">
                  <a16:creationId xmlns:a16="http://schemas.microsoft.com/office/drawing/2014/main" id="{50433D6B-4E70-C045-8DC3-37E0A69F6B37}"/>
                </a:ext>
              </a:extLst>
            </p:cNvPr>
            <p:cNvCxnSpPr>
              <a:cxnSpLocks/>
              <a:stCxn id="52" idx="6"/>
              <a:endCxn id="86" idx="2"/>
            </p:cNvCxnSpPr>
            <p:nvPr/>
          </p:nvCxnSpPr>
          <p:spPr>
            <a:xfrm flipV="1">
              <a:off x="5717498" y="2238059"/>
              <a:ext cx="880981" cy="28103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箭頭接點 106">
              <a:extLst>
                <a:ext uri="{FF2B5EF4-FFF2-40B4-BE49-F238E27FC236}">
                  <a16:creationId xmlns:a16="http://schemas.microsoft.com/office/drawing/2014/main" id="{89E62640-F6FC-D849-91FE-35A576741E8A}"/>
                </a:ext>
              </a:extLst>
            </p:cNvPr>
            <p:cNvCxnSpPr>
              <a:cxnSpLocks/>
              <a:stCxn id="52" idx="6"/>
              <a:endCxn id="87" idx="2"/>
            </p:cNvCxnSpPr>
            <p:nvPr/>
          </p:nvCxnSpPr>
          <p:spPr>
            <a:xfrm flipV="1">
              <a:off x="5717498" y="3174844"/>
              <a:ext cx="869675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箭頭接點 109">
              <a:extLst>
                <a:ext uri="{FF2B5EF4-FFF2-40B4-BE49-F238E27FC236}">
                  <a16:creationId xmlns:a16="http://schemas.microsoft.com/office/drawing/2014/main" id="{50A918A9-0BCF-0A44-BC03-231E0DDB3B8C}"/>
                </a:ext>
              </a:extLst>
            </p:cNvPr>
            <p:cNvCxnSpPr>
              <a:cxnSpLocks/>
              <a:stCxn id="52" idx="6"/>
              <a:endCxn id="88" idx="2"/>
            </p:cNvCxnSpPr>
            <p:nvPr/>
          </p:nvCxnSpPr>
          <p:spPr>
            <a:xfrm flipV="1">
              <a:off x="5717498" y="4111629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箭頭接點 112">
              <a:extLst>
                <a:ext uri="{FF2B5EF4-FFF2-40B4-BE49-F238E27FC236}">
                  <a16:creationId xmlns:a16="http://schemas.microsoft.com/office/drawing/2014/main" id="{55ABA423-7CF6-C54D-BF5E-6E7DA5B693F8}"/>
                </a:ext>
              </a:extLst>
            </p:cNvPr>
            <p:cNvCxnSpPr>
              <a:cxnSpLocks/>
              <a:stCxn id="52" idx="6"/>
              <a:endCxn id="89" idx="2"/>
            </p:cNvCxnSpPr>
            <p:nvPr/>
          </p:nvCxnSpPr>
          <p:spPr>
            <a:xfrm>
              <a:off x="5717498" y="5048414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039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 animBg="1"/>
      <p:bldP spid="3" grpId="0"/>
      <p:bldP spid="6" grpId="0" animBg="1"/>
      <p:bldP spid="7" grpId="0"/>
      <p:bldP spid="4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8" grpId="0" animBg="1"/>
      <p:bldP spid="19" grpId="0" animBg="1"/>
      <p:bldP spid="20" grpId="0"/>
      <p:bldP spid="21" grpId="0"/>
      <p:bldP spid="25" grpId="0"/>
      <p:bldP spid="26" grpId="0" animBg="1"/>
      <p:bldP spid="27" grpId="0"/>
      <p:bldP spid="30" grpId="0" animBg="1"/>
      <p:bldP spid="32" grpId="0"/>
      <p:bldP spid="37" grpId="0"/>
      <p:bldP spid="61" grpId="0"/>
      <p:bldP spid="62" grpId="0"/>
      <p:bldP spid="58" grpId="0"/>
      <p:bldP spid="64" grpId="0"/>
      <p:bldP spid="65" grpId="0" animBg="1"/>
      <p:bldP spid="68" grpId="0" animBg="1"/>
      <p:bldP spid="70" grpId="0" animBg="1"/>
      <p:bldP spid="7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and Output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2AEE84-88EF-C64D-BCE5-513E845C3F05}"/>
              </a:ext>
            </a:extLst>
          </p:cNvPr>
          <p:cNvGrpSpPr/>
          <p:nvPr/>
        </p:nvGrpSpPr>
        <p:grpSpPr>
          <a:xfrm>
            <a:off x="-78320" y="996652"/>
            <a:ext cx="3379394" cy="2753967"/>
            <a:chOff x="812775" y="3010694"/>
            <a:chExt cx="4557815" cy="36182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3917FAF0-8A15-1E49-B148-6A4366B2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5343" y="4192981"/>
              <a:ext cx="1074996" cy="981830"/>
            </a:xfrm>
            <a:prstGeom prst="rect">
              <a:avLst/>
            </a:prstGeom>
          </p:spPr>
        </p:pic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40E0DB76-CB2E-0349-A816-8308C6C2E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1923" y="3010694"/>
              <a:ext cx="0" cy="285676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FF48E141-88B6-8F4B-A220-B3AF0747BC5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399" y="5851276"/>
              <a:ext cx="360419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E62927-92B1-ED46-81ED-47F5FC1B3D43}"/>
                </a:ext>
              </a:extLst>
            </p:cNvPr>
            <p:cNvSpPr/>
            <p:nvPr/>
          </p:nvSpPr>
          <p:spPr>
            <a:xfrm rot="16200000">
              <a:off x="295718" y="4043791"/>
              <a:ext cx="1739000" cy="704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Pressure</a:t>
              </a:r>
              <a:endPara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94E0096-1D6E-B049-B86B-3D634C7AB2ED}"/>
                </a:ext>
              </a:extLst>
            </p:cNvPr>
            <p:cNvSpPr/>
            <p:nvPr/>
          </p:nvSpPr>
          <p:spPr>
            <a:xfrm>
              <a:off x="2210774" y="5999217"/>
              <a:ext cx="2715438" cy="6296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</a:t>
              </a:r>
              <a:endPara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手繪多邊形 30">
              <a:extLst>
                <a:ext uri="{FF2B5EF4-FFF2-40B4-BE49-F238E27FC236}">
                  <a16:creationId xmlns:a16="http://schemas.microsoft.com/office/drawing/2014/main" id="{6A4E44E9-A1ED-4D4B-9A6C-5C444431D75F}"/>
                </a:ext>
              </a:extLst>
            </p:cNvPr>
            <p:cNvSpPr/>
            <p:nvPr/>
          </p:nvSpPr>
          <p:spPr>
            <a:xfrm>
              <a:off x="1797448" y="4923834"/>
              <a:ext cx="1335627" cy="872371"/>
            </a:xfrm>
            <a:custGeom>
              <a:avLst/>
              <a:gdLst>
                <a:gd name="connsiteX0" fmla="*/ 0 w 862149"/>
                <a:gd name="connsiteY0" fmla="*/ 692331 h 692331"/>
                <a:gd name="connsiteX1" fmla="*/ 470263 w 862149"/>
                <a:gd name="connsiteY1" fmla="*/ 470263 h 692331"/>
                <a:gd name="connsiteX2" fmla="*/ 862149 w 862149"/>
                <a:gd name="connsiteY2" fmla="*/ 0 h 69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2149" h="692331">
                  <a:moveTo>
                    <a:pt x="0" y="692331"/>
                  </a:moveTo>
                  <a:cubicBezTo>
                    <a:pt x="163286" y="638991"/>
                    <a:pt x="326572" y="585651"/>
                    <a:pt x="470263" y="470263"/>
                  </a:cubicBezTo>
                  <a:cubicBezTo>
                    <a:pt x="613954" y="354875"/>
                    <a:pt x="738051" y="177437"/>
                    <a:pt x="862149" y="0"/>
                  </a:cubicBezTo>
                </a:path>
              </a:pathLst>
            </a:custGeom>
            <a:ln w="635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手繪多邊形 31">
              <a:extLst>
                <a:ext uri="{FF2B5EF4-FFF2-40B4-BE49-F238E27FC236}">
                  <a16:creationId xmlns:a16="http://schemas.microsoft.com/office/drawing/2014/main" id="{1C006CA4-1B6A-EE47-A835-56567AF2B682}"/>
                </a:ext>
              </a:extLst>
            </p:cNvPr>
            <p:cNvSpPr/>
            <p:nvPr/>
          </p:nvSpPr>
          <p:spPr>
            <a:xfrm>
              <a:off x="3129506" y="3539796"/>
              <a:ext cx="2006029" cy="1397101"/>
            </a:xfrm>
            <a:custGeom>
              <a:avLst/>
              <a:gdLst>
                <a:gd name="connsiteX0" fmla="*/ 0 w 1175657"/>
                <a:gd name="connsiteY0" fmla="*/ 1227908 h 1227908"/>
                <a:gd name="connsiteX1" fmla="*/ 783771 w 1175657"/>
                <a:gd name="connsiteY1" fmla="*/ 796834 h 1227908"/>
                <a:gd name="connsiteX2" fmla="*/ 1175657 w 1175657"/>
                <a:gd name="connsiteY2" fmla="*/ 0 h 12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5657" h="1227908">
                  <a:moveTo>
                    <a:pt x="0" y="1227908"/>
                  </a:moveTo>
                  <a:cubicBezTo>
                    <a:pt x="293914" y="1114696"/>
                    <a:pt x="587828" y="1001485"/>
                    <a:pt x="783771" y="796834"/>
                  </a:cubicBezTo>
                  <a:cubicBezTo>
                    <a:pt x="979714" y="592183"/>
                    <a:pt x="1077685" y="296091"/>
                    <a:pt x="1175657" y="0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手繪多邊形 37">
              <a:extLst>
                <a:ext uri="{FF2B5EF4-FFF2-40B4-BE49-F238E27FC236}">
                  <a16:creationId xmlns:a16="http://schemas.microsoft.com/office/drawing/2014/main" id="{6878FBED-63AF-1B44-9CB4-0C6B44E8650D}"/>
                </a:ext>
              </a:extLst>
            </p:cNvPr>
            <p:cNvSpPr/>
            <p:nvPr/>
          </p:nvSpPr>
          <p:spPr>
            <a:xfrm>
              <a:off x="2557104" y="3182981"/>
              <a:ext cx="566854" cy="1758235"/>
            </a:xfrm>
            <a:custGeom>
              <a:avLst/>
              <a:gdLst>
                <a:gd name="connsiteX0" fmla="*/ 0 w 470263"/>
                <a:gd name="connsiteY0" fmla="*/ 0 h 1632857"/>
                <a:gd name="connsiteX1" fmla="*/ 130629 w 470263"/>
                <a:gd name="connsiteY1" fmla="*/ 809897 h 1632857"/>
                <a:gd name="connsiteX2" fmla="*/ 470263 w 470263"/>
                <a:gd name="connsiteY2" fmla="*/ 1632857 h 16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263" h="1632857">
                  <a:moveTo>
                    <a:pt x="0" y="0"/>
                  </a:moveTo>
                  <a:cubicBezTo>
                    <a:pt x="26126" y="268877"/>
                    <a:pt x="52252" y="537754"/>
                    <a:pt x="130629" y="809897"/>
                  </a:cubicBezTo>
                  <a:cubicBezTo>
                    <a:pt x="209006" y="1082040"/>
                    <a:pt x="339634" y="1357448"/>
                    <a:pt x="470263" y="1632857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7455D03-A43E-2947-A6AB-F90AE223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2593" y="3055371"/>
              <a:ext cx="1321123" cy="1442974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0C4BA298-9460-9541-9EC9-538DA970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5678" y="4704300"/>
              <a:ext cx="1018656" cy="1609116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0A90F438-60E1-7040-AA8F-C3512AC9EB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857"/>
          <a:stretch/>
        </p:blipFill>
        <p:spPr>
          <a:xfrm>
            <a:off x="0" y="4165331"/>
            <a:ext cx="2500511" cy="2260183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F6C7F4E-9648-F349-ADBE-8156A4F9130F}"/>
              </a:ext>
            </a:extLst>
          </p:cNvPr>
          <p:cNvGrpSpPr/>
          <p:nvPr/>
        </p:nvGrpSpPr>
        <p:grpSpPr>
          <a:xfrm>
            <a:off x="6564232" y="3678766"/>
            <a:ext cx="2130378" cy="1665829"/>
            <a:chOff x="6625534" y="3985873"/>
            <a:chExt cx="2637386" cy="2353812"/>
          </a:xfrm>
        </p:grpSpPr>
        <p:sp>
          <p:nvSpPr>
            <p:cNvPr id="161" name="橢圓 160">
              <a:extLst>
                <a:ext uri="{FF2B5EF4-FFF2-40B4-BE49-F238E27FC236}">
                  <a16:creationId xmlns:a16="http://schemas.microsoft.com/office/drawing/2014/main" id="{3CFF5750-3DD2-BF43-AD1D-EA2F3B2636AB}"/>
                </a:ext>
              </a:extLst>
            </p:cNvPr>
            <p:cNvSpPr/>
            <p:nvPr/>
          </p:nvSpPr>
          <p:spPr>
            <a:xfrm>
              <a:off x="6635595" y="425652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2" name="橢圓 161">
              <a:extLst>
                <a:ext uri="{FF2B5EF4-FFF2-40B4-BE49-F238E27FC236}">
                  <a16:creationId xmlns:a16="http://schemas.microsoft.com/office/drawing/2014/main" id="{CA987C9A-6CFD-4843-9F49-7B9FACA6C3B2}"/>
                </a:ext>
              </a:extLst>
            </p:cNvPr>
            <p:cNvSpPr/>
            <p:nvPr/>
          </p:nvSpPr>
          <p:spPr>
            <a:xfrm>
              <a:off x="6625534" y="499753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3" name="橢圓 162">
              <a:extLst>
                <a:ext uri="{FF2B5EF4-FFF2-40B4-BE49-F238E27FC236}">
                  <a16:creationId xmlns:a16="http://schemas.microsoft.com/office/drawing/2014/main" id="{66DE013A-E7D6-DC43-8C13-9D039F5D6A8A}"/>
                </a:ext>
              </a:extLst>
            </p:cNvPr>
            <p:cNvSpPr/>
            <p:nvPr/>
          </p:nvSpPr>
          <p:spPr>
            <a:xfrm>
              <a:off x="7429698" y="39858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4" name="橢圓 163">
              <a:extLst>
                <a:ext uri="{FF2B5EF4-FFF2-40B4-BE49-F238E27FC236}">
                  <a16:creationId xmlns:a16="http://schemas.microsoft.com/office/drawing/2014/main" id="{05D1B033-BBE9-5E42-B40B-E6C7041FD707}"/>
                </a:ext>
              </a:extLst>
            </p:cNvPr>
            <p:cNvSpPr/>
            <p:nvPr/>
          </p:nvSpPr>
          <p:spPr>
            <a:xfrm>
              <a:off x="7419636" y="4530026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5" name="橢圓 164">
              <a:extLst>
                <a:ext uri="{FF2B5EF4-FFF2-40B4-BE49-F238E27FC236}">
                  <a16:creationId xmlns:a16="http://schemas.microsoft.com/office/drawing/2014/main" id="{34EC73B4-50E5-9046-B7E3-0512BC662FB2}"/>
                </a:ext>
              </a:extLst>
            </p:cNvPr>
            <p:cNvSpPr/>
            <p:nvPr/>
          </p:nvSpPr>
          <p:spPr>
            <a:xfrm>
              <a:off x="7419636" y="5453261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6" name="橢圓 165">
              <a:extLst>
                <a:ext uri="{FF2B5EF4-FFF2-40B4-BE49-F238E27FC236}">
                  <a16:creationId xmlns:a16="http://schemas.microsoft.com/office/drawing/2014/main" id="{AD306003-D52F-C74B-9B54-3C7C8EE18E73}"/>
                </a:ext>
              </a:extLst>
            </p:cNvPr>
            <p:cNvSpPr/>
            <p:nvPr/>
          </p:nvSpPr>
          <p:spPr>
            <a:xfrm>
              <a:off x="7419636" y="5997415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7" name="橢圓 166">
              <a:extLst>
                <a:ext uri="{FF2B5EF4-FFF2-40B4-BE49-F238E27FC236}">
                  <a16:creationId xmlns:a16="http://schemas.microsoft.com/office/drawing/2014/main" id="{0331B300-0ECC-B040-9052-9EA1CB597B64}"/>
                </a:ext>
              </a:extLst>
            </p:cNvPr>
            <p:cNvSpPr/>
            <p:nvPr/>
          </p:nvSpPr>
          <p:spPr>
            <a:xfrm>
              <a:off x="9003302" y="50781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8" name="直線箭頭接點 167">
              <a:extLst>
                <a:ext uri="{FF2B5EF4-FFF2-40B4-BE49-F238E27FC236}">
                  <a16:creationId xmlns:a16="http://schemas.microsoft.com/office/drawing/2014/main" id="{E9A7CE59-6FAB-F143-9CCE-C6D3F8254ED4}"/>
                </a:ext>
              </a:extLst>
            </p:cNvPr>
            <p:cNvCxnSpPr>
              <a:cxnSpLocks/>
              <a:stCxn id="161" idx="6"/>
              <a:endCxn id="163" idx="2"/>
            </p:cNvCxnSpPr>
            <p:nvPr/>
          </p:nvCxnSpPr>
          <p:spPr>
            <a:xfrm flipV="1">
              <a:off x="6895213" y="4157008"/>
              <a:ext cx="534485" cy="270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橢圓 168">
              <a:extLst>
                <a:ext uri="{FF2B5EF4-FFF2-40B4-BE49-F238E27FC236}">
                  <a16:creationId xmlns:a16="http://schemas.microsoft.com/office/drawing/2014/main" id="{F3DC3B1C-A5A9-184D-ADAB-EFA88BA54500}"/>
                </a:ext>
              </a:extLst>
            </p:cNvPr>
            <p:cNvSpPr/>
            <p:nvPr/>
          </p:nvSpPr>
          <p:spPr>
            <a:xfrm>
              <a:off x="8156022" y="39858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0" name="橢圓 169">
              <a:extLst>
                <a:ext uri="{FF2B5EF4-FFF2-40B4-BE49-F238E27FC236}">
                  <a16:creationId xmlns:a16="http://schemas.microsoft.com/office/drawing/2014/main" id="{F6A5B92B-DBEC-214D-AC60-FAE1C0CA7220}"/>
                </a:ext>
              </a:extLst>
            </p:cNvPr>
            <p:cNvSpPr/>
            <p:nvPr/>
          </p:nvSpPr>
          <p:spPr>
            <a:xfrm>
              <a:off x="8145960" y="4530026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1" name="橢圓 170">
              <a:extLst>
                <a:ext uri="{FF2B5EF4-FFF2-40B4-BE49-F238E27FC236}">
                  <a16:creationId xmlns:a16="http://schemas.microsoft.com/office/drawing/2014/main" id="{36471830-973B-8C49-AE04-DB9CD096B301}"/>
                </a:ext>
              </a:extLst>
            </p:cNvPr>
            <p:cNvSpPr/>
            <p:nvPr/>
          </p:nvSpPr>
          <p:spPr>
            <a:xfrm>
              <a:off x="8145960" y="5453261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2" name="橢圓 171">
              <a:extLst>
                <a:ext uri="{FF2B5EF4-FFF2-40B4-BE49-F238E27FC236}">
                  <a16:creationId xmlns:a16="http://schemas.microsoft.com/office/drawing/2014/main" id="{B4A9C6B4-5310-A24A-BE27-BFC5F366EBF6}"/>
                </a:ext>
              </a:extLst>
            </p:cNvPr>
            <p:cNvSpPr/>
            <p:nvPr/>
          </p:nvSpPr>
          <p:spPr>
            <a:xfrm>
              <a:off x="8145960" y="5997415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3" name="橢圓 172">
              <a:extLst>
                <a:ext uri="{FF2B5EF4-FFF2-40B4-BE49-F238E27FC236}">
                  <a16:creationId xmlns:a16="http://schemas.microsoft.com/office/drawing/2014/main" id="{ED2B9834-3325-A448-B1DC-2800771BEB2F}"/>
                </a:ext>
              </a:extLst>
            </p:cNvPr>
            <p:cNvSpPr/>
            <p:nvPr/>
          </p:nvSpPr>
          <p:spPr>
            <a:xfrm>
              <a:off x="7799658" y="411422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4" name="橢圓 173">
              <a:extLst>
                <a:ext uri="{FF2B5EF4-FFF2-40B4-BE49-F238E27FC236}">
                  <a16:creationId xmlns:a16="http://schemas.microsoft.com/office/drawing/2014/main" id="{721D068B-42D7-F04B-9631-4492CEFE683D}"/>
                </a:ext>
              </a:extLst>
            </p:cNvPr>
            <p:cNvSpPr/>
            <p:nvPr/>
          </p:nvSpPr>
          <p:spPr>
            <a:xfrm>
              <a:off x="7961420" y="411320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8" name="橢圓 177">
              <a:extLst>
                <a:ext uri="{FF2B5EF4-FFF2-40B4-BE49-F238E27FC236}">
                  <a16:creationId xmlns:a16="http://schemas.microsoft.com/office/drawing/2014/main" id="{45605CD8-D547-3C4C-993C-D7199F048F9C}"/>
                </a:ext>
              </a:extLst>
            </p:cNvPr>
            <p:cNvSpPr/>
            <p:nvPr/>
          </p:nvSpPr>
          <p:spPr>
            <a:xfrm>
              <a:off x="7799274" y="465606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EC440DB8-AF3D-7945-AA7E-B44539D75066}"/>
                </a:ext>
              </a:extLst>
            </p:cNvPr>
            <p:cNvSpPr/>
            <p:nvPr/>
          </p:nvSpPr>
          <p:spPr>
            <a:xfrm>
              <a:off x="7961036" y="465504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3" name="橢圓 182">
              <a:extLst>
                <a:ext uri="{FF2B5EF4-FFF2-40B4-BE49-F238E27FC236}">
                  <a16:creationId xmlns:a16="http://schemas.microsoft.com/office/drawing/2014/main" id="{3D72FFE5-7660-A243-A4D7-3C80F25FA1F4}"/>
                </a:ext>
              </a:extLst>
            </p:cNvPr>
            <p:cNvSpPr/>
            <p:nvPr/>
          </p:nvSpPr>
          <p:spPr>
            <a:xfrm>
              <a:off x="7799274" y="5570316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4" name="橢圓 183">
              <a:extLst>
                <a:ext uri="{FF2B5EF4-FFF2-40B4-BE49-F238E27FC236}">
                  <a16:creationId xmlns:a16="http://schemas.microsoft.com/office/drawing/2014/main" id="{A847EB55-B98E-6144-88DB-E70E634DCD02}"/>
                </a:ext>
              </a:extLst>
            </p:cNvPr>
            <p:cNvSpPr/>
            <p:nvPr/>
          </p:nvSpPr>
          <p:spPr>
            <a:xfrm>
              <a:off x="7961036" y="556929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8" name="橢圓 187">
              <a:extLst>
                <a:ext uri="{FF2B5EF4-FFF2-40B4-BE49-F238E27FC236}">
                  <a16:creationId xmlns:a16="http://schemas.microsoft.com/office/drawing/2014/main" id="{6E5C879F-FE15-A54C-8C5C-AA0E50E5EFAC}"/>
                </a:ext>
              </a:extLst>
            </p:cNvPr>
            <p:cNvSpPr/>
            <p:nvPr/>
          </p:nvSpPr>
          <p:spPr>
            <a:xfrm>
              <a:off x="7799274" y="6152488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9" name="橢圓 188">
              <a:extLst>
                <a:ext uri="{FF2B5EF4-FFF2-40B4-BE49-F238E27FC236}">
                  <a16:creationId xmlns:a16="http://schemas.microsoft.com/office/drawing/2014/main" id="{FEEAAE71-E2AB-BF4B-8EE5-75BC0FC0C3CE}"/>
                </a:ext>
              </a:extLst>
            </p:cNvPr>
            <p:cNvSpPr/>
            <p:nvPr/>
          </p:nvSpPr>
          <p:spPr>
            <a:xfrm>
              <a:off x="7961036" y="61514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65D81555-F6FB-C746-AAB9-943B5886C44F}"/>
                </a:ext>
              </a:extLst>
            </p:cNvPr>
            <p:cNvSpPr/>
            <p:nvPr/>
          </p:nvSpPr>
          <p:spPr>
            <a:xfrm>
              <a:off x="7516993" y="4967043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4" name="橢圓 193">
              <a:extLst>
                <a:ext uri="{FF2B5EF4-FFF2-40B4-BE49-F238E27FC236}">
                  <a16:creationId xmlns:a16="http://schemas.microsoft.com/office/drawing/2014/main" id="{D1BD63B8-CA88-4941-A828-DD5EBB625F9A}"/>
                </a:ext>
              </a:extLst>
            </p:cNvPr>
            <p:cNvSpPr/>
            <p:nvPr/>
          </p:nvSpPr>
          <p:spPr>
            <a:xfrm>
              <a:off x="7516993" y="513220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5" name="橢圓 194">
              <a:extLst>
                <a:ext uri="{FF2B5EF4-FFF2-40B4-BE49-F238E27FC236}">
                  <a16:creationId xmlns:a16="http://schemas.microsoft.com/office/drawing/2014/main" id="{B24AD4E5-82C3-EE4C-B4F2-242E4536D56A}"/>
                </a:ext>
              </a:extLst>
            </p:cNvPr>
            <p:cNvSpPr/>
            <p:nvPr/>
          </p:nvSpPr>
          <p:spPr>
            <a:xfrm>
              <a:off x="7516993" y="52973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6" name="橢圓 195">
              <a:extLst>
                <a:ext uri="{FF2B5EF4-FFF2-40B4-BE49-F238E27FC236}">
                  <a16:creationId xmlns:a16="http://schemas.microsoft.com/office/drawing/2014/main" id="{42CF6D28-B1A8-4447-B83D-272E7A7C6D7B}"/>
                </a:ext>
              </a:extLst>
            </p:cNvPr>
            <p:cNvSpPr/>
            <p:nvPr/>
          </p:nvSpPr>
          <p:spPr>
            <a:xfrm>
              <a:off x="8245803" y="4967043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5030568D-74E3-F84D-8599-988AEAA71A05}"/>
                </a:ext>
              </a:extLst>
            </p:cNvPr>
            <p:cNvSpPr/>
            <p:nvPr/>
          </p:nvSpPr>
          <p:spPr>
            <a:xfrm>
              <a:off x="8245803" y="513220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8" name="橢圓 197">
              <a:extLst>
                <a:ext uri="{FF2B5EF4-FFF2-40B4-BE49-F238E27FC236}">
                  <a16:creationId xmlns:a16="http://schemas.microsoft.com/office/drawing/2014/main" id="{8528A806-B113-4341-922E-29B206B38396}"/>
                </a:ext>
              </a:extLst>
            </p:cNvPr>
            <p:cNvSpPr/>
            <p:nvPr/>
          </p:nvSpPr>
          <p:spPr>
            <a:xfrm>
              <a:off x="8245803" y="52973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99" name="直線箭頭接點 198">
              <a:extLst>
                <a:ext uri="{FF2B5EF4-FFF2-40B4-BE49-F238E27FC236}">
                  <a16:creationId xmlns:a16="http://schemas.microsoft.com/office/drawing/2014/main" id="{2C88F812-B742-8D4B-9539-2EB1CBC54E42}"/>
                </a:ext>
              </a:extLst>
            </p:cNvPr>
            <p:cNvCxnSpPr>
              <a:cxnSpLocks/>
              <a:stCxn id="161" idx="6"/>
              <a:endCxn id="164" idx="2"/>
            </p:cNvCxnSpPr>
            <p:nvPr/>
          </p:nvCxnSpPr>
          <p:spPr>
            <a:xfrm>
              <a:off x="6895213" y="4427663"/>
              <a:ext cx="524423" cy="2734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箭頭接點 199">
              <a:extLst>
                <a:ext uri="{FF2B5EF4-FFF2-40B4-BE49-F238E27FC236}">
                  <a16:creationId xmlns:a16="http://schemas.microsoft.com/office/drawing/2014/main" id="{6A2F70BD-17D6-2B45-B496-FFB99C692D5B}"/>
                </a:ext>
              </a:extLst>
            </p:cNvPr>
            <p:cNvCxnSpPr>
              <a:cxnSpLocks/>
              <a:stCxn id="161" idx="6"/>
              <a:endCxn id="165" idx="2"/>
            </p:cNvCxnSpPr>
            <p:nvPr/>
          </p:nvCxnSpPr>
          <p:spPr>
            <a:xfrm>
              <a:off x="6895213" y="4427663"/>
              <a:ext cx="524423" cy="119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線箭頭接點 200">
              <a:extLst>
                <a:ext uri="{FF2B5EF4-FFF2-40B4-BE49-F238E27FC236}">
                  <a16:creationId xmlns:a16="http://schemas.microsoft.com/office/drawing/2014/main" id="{B50F818F-AFAB-7146-BE1A-4FDE716C3165}"/>
                </a:ext>
              </a:extLst>
            </p:cNvPr>
            <p:cNvCxnSpPr>
              <a:cxnSpLocks/>
              <a:stCxn id="161" idx="6"/>
              <a:endCxn id="166" idx="2"/>
            </p:cNvCxnSpPr>
            <p:nvPr/>
          </p:nvCxnSpPr>
          <p:spPr>
            <a:xfrm>
              <a:off x="6895213" y="4427663"/>
              <a:ext cx="524423" cy="17408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箭頭接點 201">
              <a:extLst>
                <a:ext uri="{FF2B5EF4-FFF2-40B4-BE49-F238E27FC236}">
                  <a16:creationId xmlns:a16="http://schemas.microsoft.com/office/drawing/2014/main" id="{8E0932FC-C8D2-784D-A980-45F375E1A2C2}"/>
                </a:ext>
              </a:extLst>
            </p:cNvPr>
            <p:cNvCxnSpPr>
              <a:cxnSpLocks/>
              <a:stCxn id="162" idx="6"/>
              <a:endCxn id="163" idx="2"/>
            </p:cNvCxnSpPr>
            <p:nvPr/>
          </p:nvCxnSpPr>
          <p:spPr>
            <a:xfrm flipV="1">
              <a:off x="6885152" y="4157008"/>
              <a:ext cx="544546" cy="10116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箭頭接點 202">
              <a:extLst>
                <a:ext uri="{FF2B5EF4-FFF2-40B4-BE49-F238E27FC236}">
                  <a16:creationId xmlns:a16="http://schemas.microsoft.com/office/drawing/2014/main" id="{AA07DAF9-F0F1-3448-9606-6F031B0BA109}"/>
                </a:ext>
              </a:extLst>
            </p:cNvPr>
            <p:cNvCxnSpPr>
              <a:cxnSpLocks/>
              <a:stCxn id="162" idx="6"/>
              <a:endCxn id="164" idx="2"/>
            </p:cNvCxnSpPr>
            <p:nvPr/>
          </p:nvCxnSpPr>
          <p:spPr>
            <a:xfrm flipV="1">
              <a:off x="6885152" y="4701162"/>
              <a:ext cx="534485" cy="467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線箭頭接點 203">
              <a:extLst>
                <a:ext uri="{FF2B5EF4-FFF2-40B4-BE49-F238E27FC236}">
                  <a16:creationId xmlns:a16="http://schemas.microsoft.com/office/drawing/2014/main" id="{7C3C4A57-C62A-BE43-9335-0AB7CD0861F2}"/>
                </a:ext>
              </a:extLst>
            </p:cNvPr>
            <p:cNvCxnSpPr>
              <a:cxnSpLocks/>
              <a:stCxn id="162" idx="6"/>
              <a:endCxn id="166" idx="2"/>
            </p:cNvCxnSpPr>
            <p:nvPr/>
          </p:nvCxnSpPr>
          <p:spPr>
            <a:xfrm>
              <a:off x="6885152" y="5168673"/>
              <a:ext cx="534485" cy="9998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箭頭接點 204">
              <a:extLst>
                <a:ext uri="{FF2B5EF4-FFF2-40B4-BE49-F238E27FC236}">
                  <a16:creationId xmlns:a16="http://schemas.microsoft.com/office/drawing/2014/main" id="{27C1891B-2B61-D24C-AB3B-7018C9757D91}"/>
                </a:ext>
              </a:extLst>
            </p:cNvPr>
            <p:cNvCxnSpPr>
              <a:cxnSpLocks/>
              <a:stCxn id="162" idx="6"/>
              <a:endCxn id="165" idx="2"/>
            </p:cNvCxnSpPr>
            <p:nvPr/>
          </p:nvCxnSpPr>
          <p:spPr>
            <a:xfrm>
              <a:off x="6885152" y="5168673"/>
              <a:ext cx="534485" cy="4557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箭頭接點 205">
              <a:extLst>
                <a:ext uri="{FF2B5EF4-FFF2-40B4-BE49-F238E27FC236}">
                  <a16:creationId xmlns:a16="http://schemas.microsoft.com/office/drawing/2014/main" id="{5EE7ABCE-AFCD-D449-9DC7-25A46D4CDC71}"/>
                </a:ext>
              </a:extLst>
            </p:cNvPr>
            <p:cNvCxnSpPr>
              <a:cxnSpLocks/>
              <a:stCxn id="161" idx="6"/>
            </p:cNvCxnSpPr>
            <p:nvPr/>
          </p:nvCxnSpPr>
          <p:spPr>
            <a:xfrm>
              <a:off x="6895213" y="4427663"/>
              <a:ext cx="517017" cy="752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箭頭接點 206">
              <a:extLst>
                <a:ext uri="{FF2B5EF4-FFF2-40B4-BE49-F238E27FC236}">
                  <a16:creationId xmlns:a16="http://schemas.microsoft.com/office/drawing/2014/main" id="{5F29B5F9-9EE7-B949-A908-37364D1359C4}"/>
                </a:ext>
              </a:extLst>
            </p:cNvPr>
            <p:cNvCxnSpPr>
              <a:cxnSpLocks/>
              <a:stCxn id="162" idx="6"/>
            </p:cNvCxnSpPr>
            <p:nvPr/>
          </p:nvCxnSpPr>
          <p:spPr>
            <a:xfrm flipV="1">
              <a:off x="6885152" y="5168672"/>
              <a:ext cx="53448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箭頭接點 207">
              <a:extLst>
                <a:ext uri="{FF2B5EF4-FFF2-40B4-BE49-F238E27FC236}">
                  <a16:creationId xmlns:a16="http://schemas.microsoft.com/office/drawing/2014/main" id="{10413B63-6D4B-DE4C-B221-4C8D43336235}"/>
                </a:ext>
              </a:extLst>
            </p:cNvPr>
            <p:cNvCxnSpPr>
              <a:cxnSpLocks/>
              <a:stCxn id="169" idx="6"/>
              <a:endCxn id="167" idx="2"/>
            </p:cNvCxnSpPr>
            <p:nvPr/>
          </p:nvCxnSpPr>
          <p:spPr>
            <a:xfrm>
              <a:off x="8415640" y="4157008"/>
              <a:ext cx="587663" cy="1092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線箭頭接點 208">
              <a:extLst>
                <a:ext uri="{FF2B5EF4-FFF2-40B4-BE49-F238E27FC236}">
                  <a16:creationId xmlns:a16="http://schemas.microsoft.com/office/drawing/2014/main" id="{671340DD-93CC-D843-A6A7-63C2E73CDF7E}"/>
                </a:ext>
              </a:extLst>
            </p:cNvPr>
            <p:cNvCxnSpPr>
              <a:cxnSpLocks/>
              <a:stCxn id="170" idx="6"/>
              <a:endCxn id="167" idx="2"/>
            </p:cNvCxnSpPr>
            <p:nvPr/>
          </p:nvCxnSpPr>
          <p:spPr>
            <a:xfrm>
              <a:off x="8405578" y="4701162"/>
              <a:ext cx="597725" cy="548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箭頭接點 209">
              <a:extLst>
                <a:ext uri="{FF2B5EF4-FFF2-40B4-BE49-F238E27FC236}">
                  <a16:creationId xmlns:a16="http://schemas.microsoft.com/office/drawing/2014/main" id="{9B4B0B26-2E2B-A846-9774-FAC2CE7F9218}"/>
                </a:ext>
              </a:extLst>
            </p:cNvPr>
            <p:cNvCxnSpPr>
              <a:cxnSpLocks/>
              <a:stCxn id="171" idx="6"/>
              <a:endCxn id="167" idx="2"/>
            </p:cNvCxnSpPr>
            <p:nvPr/>
          </p:nvCxnSpPr>
          <p:spPr>
            <a:xfrm flipV="1">
              <a:off x="8405578" y="5249308"/>
              <a:ext cx="597725" cy="375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箭頭接點 210">
              <a:extLst>
                <a:ext uri="{FF2B5EF4-FFF2-40B4-BE49-F238E27FC236}">
                  <a16:creationId xmlns:a16="http://schemas.microsoft.com/office/drawing/2014/main" id="{D5615D30-5535-B046-9D17-DDC199176087}"/>
                </a:ext>
              </a:extLst>
            </p:cNvPr>
            <p:cNvCxnSpPr>
              <a:cxnSpLocks/>
              <a:stCxn id="172" idx="6"/>
              <a:endCxn id="167" idx="2"/>
            </p:cNvCxnSpPr>
            <p:nvPr/>
          </p:nvCxnSpPr>
          <p:spPr>
            <a:xfrm flipV="1">
              <a:off x="8405578" y="5249308"/>
              <a:ext cx="597725" cy="9192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橢圓 211">
              <a:extLst>
                <a:ext uri="{FF2B5EF4-FFF2-40B4-BE49-F238E27FC236}">
                  <a16:creationId xmlns:a16="http://schemas.microsoft.com/office/drawing/2014/main" id="{C7A0EBC3-0DB3-2144-A0B2-25B63957C515}"/>
                </a:ext>
              </a:extLst>
            </p:cNvPr>
            <p:cNvSpPr/>
            <p:nvPr/>
          </p:nvSpPr>
          <p:spPr>
            <a:xfrm>
              <a:off x="6636328" y="572919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13" name="直線箭頭接點 212">
              <a:extLst>
                <a:ext uri="{FF2B5EF4-FFF2-40B4-BE49-F238E27FC236}">
                  <a16:creationId xmlns:a16="http://schemas.microsoft.com/office/drawing/2014/main" id="{D148425E-0FDC-264F-91B0-59E363F87F0B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 flipV="1">
              <a:off x="6895946" y="5157582"/>
              <a:ext cx="512896" cy="7427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箭頭接點 213">
              <a:extLst>
                <a:ext uri="{FF2B5EF4-FFF2-40B4-BE49-F238E27FC236}">
                  <a16:creationId xmlns:a16="http://schemas.microsoft.com/office/drawing/2014/main" id="{A8ED027B-38AC-7F41-B14C-E24234DF5510}"/>
                </a:ext>
              </a:extLst>
            </p:cNvPr>
            <p:cNvCxnSpPr>
              <a:cxnSpLocks/>
              <a:stCxn id="212" idx="6"/>
              <a:endCxn id="166" idx="2"/>
            </p:cNvCxnSpPr>
            <p:nvPr/>
          </p:nvCxnSpPr>
          <p:spPr>
            <a:xfrm>
              <a:off x="6895946" y="5900333"/>
              <a:ext cx="523690" cy="268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箭頭接點 214">
              <a:extLst>
                <a:ext uri="{FF2B5EF4-FFF2-40B4-BE49-F238E27FC236}">
                  <a16:creationId xmlns:a16="http://schemas.microsoft.com/office/drawing/2014/main" id="{2D57E5FF-CBA4-714E-B6F2-E85FA65AEE5B}"/>
                </a:ext>
              </a:extLst>
            </p:cNvPr>
            <p:cNvCxnSpPr>
              <a:cxnSpLocks/>
              <a:stCxn id="212" idx="6"/>
              <a:endCxn id="165" idx="2"/>
            </p:cNvCxnSpPr>
            <p:nvPr/>
          </p:nvCxnSpPr>
          <p:spPr>
            <a:xfrm flipV="1">
              <a:off x="6895946" y="5624396"/>
              <a:ext cx="523690" cy="2759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箭頭接點 215">
              <a:extLst>
                <a:ext uri="{FF2B5EF4-FFF2-40B4-BE49-F238E27FC236}">
                  <a16:creationId xmlns:a16="http://schemas.microsoft.com/office/drawing/2014/main" id="{50D4155D-F351-8549-9312-D27D8A5929BB}"/>
                </a:ext>
              </a:extLst>
            </p:cNvPr>
            <p:cNvCxnSpPr>
              <a:cxnSpLocks/>
              <a:stCxn id="212" idx="6"/>
              <a:endCxn id="164" idx="2"/>
            </p:cNvCxnSpPr>
            <p:nvPr/>
          </p:nvCxnSpPr>
          <p:spPr>
            <a:xfrm flipV="1">
              <a:off x="6895946" y="4701162"/>
              <a:ext cx="523690" cy="11991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箭頭接點 216">
              <a:extLst>
                <a:ext uri="{FF2B5EF4-FFF2-40B4-BE49-F238E27FC236}">
                  <a16:creationId xmlns:a16="http://schemas.microsoft.com/office/drawing/2014/main" id="{9BC20B11-6800-0F43-A196-5CB378967888}"/>
                </a:ext>
              </a:extLst>
            </p:cNvPr>
            <p:cNvCxnSpPr>
              <a:cxnSpLocks/>
              <a:stCxn id="212" idx="6"/>
              <a:endCxn id="163" idx="2"/>
            </p:cNvCxnSpPr>
            <p:nvPr/>
          </p:nvCxnSpPr>
          <p:spPr>
            <a:xfrm flipV="1">
              <a:off x="6895946" y="4157008"/>
              <a:ext cx="533752" cy="17433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A6904AF0-2922-3A47-B925-9737E468D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543107"/>
              </p:ext>
            </p:extLst>
          </p:nvPr>
        </p:nvGraphicFramePr>
        <p:xfrm>
          <a:off x="3460406" y="1013162"/>
          <a:ext cx="241386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176">
                  <a:extLst>
                    <a:ext uri="{9D8B030D-6E8A-4147-A177-3AD203B41FA5}">
                      <a16:colId xmlns:a16="http://schemas.microsoft.com/office/drawing/2014/main" val="2612584992"/>
                    </a:ext>
                  </a:extLst>
                </a:gridCol>
                <a:gridCol w="819397">
                  <a:extLst>
                    <a:ext uri="{9D8B030D-6E8A-4147-A177-3AD203B41FA5}">
                      <a16:colId xmlns:a16="http://schemas.microsoft.com/office/drawing/2014/main" val="2214625856"/>
                    </a:ext>
                  </a:extLst>
                </a:gridCol>
                <a:gridCol w="908295">
                  <a:extLst>
                    <a:ext uri="{9D8B030D-6E8A-4147-A177-3AD203B41FA5}">
                      <a16:colId xmlns:a16="http://schemas.microsoft.com/office/drawing/2014/main" val="369254166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192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i="1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(P)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i="1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(T)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(phase)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58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-273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[1,0,0]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98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[0,1,0]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8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[0,0,1]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249420"/>
                  </a:ext>
                </a:extLst>
              </a:tr>
            </a:tbl>
          </a:graphicData>
        </a:graphic>
      </p:graphicFrame>
      <p:grpSp>
        <p:nvGrpSpPr>
          <p:cNvPr id="20" name="群組 19">
            <a:extLst>
              <a:ext uri="{FF2B5EF4-FFF2-40B4-BE49-F238E27FC236}">
                <a16:creationId xmlns:a16="http://schemas.microsoft.com/office/drawing/2014/main" id="{D418FEDC-6F14-C54A-919B-7E56B71E269B}"/>
              </a:ext>
            </a:extLst>
          </p:cNvPr>
          <p:cNvGrpSpPr/>
          <p:nvPr/>
        </p:nvGrpSpPr>
        <p:grpSpPr>
          <a:xfrm>
            <a:off x="6560304" y="913961"/>
            <a:ext cx="2161983" cy="1462191"/>
            <a:chOff x="3170712" y="4902550"/>
            <a:chExt cx="2709025" cy="2236605"/>
          </a:xfrm>
        </p:grpSpPr>
        <p:sp>
          <p:nvSpPr>
            <p:cNvPr id="219" name="橢圓 218">
              <a:extLst>
                <a:ext uri="{FF2B5EF4-FFF2-40B4-BE49-F238E27FC236}">
                  <a16:creationId xmlns:a16="http://schemas.microsoft.com/office/drawing/2014/main" id="{1E311A78-8FFB-3B4B-9CB0-5D0C516B4EFE}"/>
                </a:ext>
              </a:extLst>
            </p:cNvPr>
            <p:cNvSpPr/>
            <p:nvPr/>
          </p:nvSpPr>
          <p:spPr>
            <a:xfrm>
              <a:off x="3180998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0" name="橢圓 219">
              <a:extLst>
                <a:ext uri="{FF2B5EF4-FFF2-40B4-BE49-F238E27FC236}">
                  <a16:creationId xmlns:a16="http://schemas.microsoft.com/office/drawing/2014/main" id="{D45FE878-482B-8342-A89F-C59846EF0A85}"/>
                </a:ext>
              </a:extLst>
            </p:cNvPr>
            <p:cNvSpPr/>
            <p:nvPr/>
          </p:nvSpPr>
          <p:spPr>
            <a:xfrm>
              <a:off x="3170712" y="6244513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1" name="橢圓 220">
              <a:extLst>
                <a:ext uri="{FF2B5EF4-FFF2-40B4-BE49-F238E27FC236}">
                  <a16:creationId xmlns:a16="http://schemas.microsoft.com/office/drawing/2014/main" id="{4C6456FA-BED0-9C49-8D4F-62CE27AF3EF9}"/>
                </a:ext>
              </a:extLst>
            </p:cNvPr>
            <p:cNvSpPr/>
            <p:nvPr/>
          </p:nvSpPr>
          <p:spPr>
            <a:xfrm>
              <a:off x="3992786" y="490255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2" name="橢圓 221">
              <a:extLst>
                <a:ext uri="{FF2B5EF4-FFF2-40B4-BE49-F238E27FC236}">
                  <a16:creationId xmlns:a16="http://schemas.microsoft.com/office/drawing/2014/main" id="{3490ABAF-E61C-5441-9341-C053FD96ED4A}"/>
                </a:ext>
              </a:extLst>
            </p:cNvPr>
            <p:cNvSpPr/>
            <p:nvPr/>
          </p:nvSpPr>
          <p:spPr>
            <a:xfrm>
              <a:off x="3982500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3" name="橢圓 222">
              <a:extLst>
                <a:ext uri="{FF2B5EF4-FFF2-40B4-BE49-F238E27FC236}">
                  <a16:creationId xmlns:a16="http://schemas.microsoft.com/office/drawing/2014/main" id="{62823143-4D1D-8A46-86F9-D647CC16B595}"/>
                </a:ext>
              </a:extLst>
            </p:cNvPr>
            <p:cNvSpPr/>
            <p:nvPr/>
          </p:nvSpPr>
          <p:spPr>
            <a:xfrm>
              <a:off x="3982500" y="629687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4" name="橢圓 223">
              <a:extLst>
                <a:ext uri="{FF2B5EF4-FFF2-40B4-BE49-F238E27FC236}">
                  <a16:creationId xmlns:a16="http://schemas.microsoft.com/office/drawing/2014/main" id="{B0A7B667-9324-9D47-927D-46AD3169F1CF}"/>
                </a:ext>
              </a:extLst>
            </p:cNvPr>
            <p:cNvSpPr/>
            <p:nvPr/>
          </p:nvSpPr>
          <p:spPr>
            <a:xfrm>
              <a:off x="3982500" y="6813928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5" name="橢圓 224">
              <a:extLst>
                <a:ext uri="{FF2B5EF4-FFF2-40B4-BE49-F238E27FC236}">
                  <a16:creationId xmlns:a16="http://schemas.microsoft.com/office/drawing/2014/main" id="{A1DCBF85-CB73-544A-8B8D-DE3472A628B9}"/>
                </a:ext>
              </a:extLst>
            </p:cNvPr>
            <p:cNvSpPr/>
            <p:nvPr/>
          </p:nvSpPr>
          <p:spPr>
            <a:xfrm>
              <a:off x="5613986" y="5373011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6" name="橢圓 225">
              <a:extLst>
                <a:ext uri="{FF2B5EF4-FFF2-40B4-BE49-F238E27FC236}">
                  <a16:creationId xmlns:a16="http://schemas.microsoft.com/office/drawing/2014/main" id="{C7497AB5-FDDE-2949-BCDE-725BFB0DEB24}"/>
                </a:ext>
              </a:extLst>
            </p:cNvPr>
            <p:cNvSpPr/>
            <p:nvPr/>
          </p:nvSpPr>
          <p:spPr>
            <a:xfrm>
              <a:off x="5613986" y="5890069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27" name="直線箭頭接點 226">
              <a:extLst>
                <a:ext uri="{FF2B5EF4-FFF2-40B4-BE49-F238E27FC236}">
                  <a16:creationId xmlns:a16="http://schemas.microsoft.com/office/drawing/2014/main" id="{1AC89474-67B4-874D-B2BD-C967A6FF7B8E}"/>
                </a:ext>
              </a:extLst>
            </p:cNvPr>
            <p:cNvCxnSpPr>
              <a:cxnSpLocks/>
              <a:stCxn id="219" idx="6"/>
              <a:endCxn id="221" idx="2"/>
            </p:cNvCxnSpPr>
            <p:nvPr/>
          </p:nvCxnSpPr>
          <p:spPr>
            <a:xfrm flipV="1">
              <a:off x="3446397" y="5065164"/>
              <a:ext cx="546388" cy="517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橢圓 227">
              <a:extLst>
                <a:ext uri="{FF2B5EF4-FFF2-40B4-BE49-F238E27FC236}">
                  <a16:creationId xmlns:a16="http://schemas.microsoft.com/office/drawing/2014/main" id="{17D47FC0-963F-9C4A-929B-86BA7A9A434F}"/>
                </a:ext>
              </a:extLst>
            </p:cNvPr>
            <p:cNvSpPr/>
            <p:nvPr/>
          </p:nvSpPr>
          <p:spPr>
            <a:xfrm>
              <a:off x="4735287" y="490255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7086ACC0-FB34-DE4B-9C19-0268BE827865}"/>
                </a:ext>
              </a:extLst>
            </p:cNvPr>
            <p:cNvSpPr/>
            <p:nvPr/>
          </p:nvSpPr>
          <p:spPr>
            <a:xfrm>
              <a:off x="4725001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0" name="橢圓 229">
              <a:extLst>
                <a:ext uri="{FF2B5EF4-FFF2-40B4-BE49-F238E27FC236}">
                  <a16:creationId xmlns:a16="http://schemas.microsoft.com/office/drawing/2014/main" id="{96EB104F-A6E1-C449-8A3D-2F5FE79C6211}"/>
                </a:ext>
              </a:extLst>
            </p:cNvPr>
            <p:cNvSpPr/>
            <p:nvPr/>
          </p:nvSpPr>
          <p:spPr>
            <a:xfrm>
              <a:off x="4725001" y="629687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1" name="橢圓 230">
              <a:extLst>
                <a:ext uri="{FF2B5EF4-FFF2-40B4-BE49-F238E27FC236}">
                  <a16:creationId xmlns:a16="http://schemas.microsoft.com/office/drawing/2014/main" id="{1C3206DC-0CA3-4148-8E74-6A476C6F813B}"/>
                </a:ext>
              </a:extLst>
            </p:cNvPr>
            <p:cNvSpPr/>
            <p:nvPr/>
          </p:nvSpPr>
          <p:spPr>
            <a:xfrm>
              <a:off x="4725001" y="6813928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2" name="橢圓 231">
              <a:extLst>
                <a:ext uri="{FF2B5EF4-FFF2-40B4-BE49-F238E27FC236}">
                  <a16:creationId xmlns:a16="http://schemas.microsoft.com/office/drawing/2014/main" id="{F9B2C1B0-D2E6-0847-B42C-649C8F52F76C}"/>
                </a:ext>
              </a:extLst>
            </p:cNvPr>
            <p:cNvSpPr/>
            <p:nvPr/>
          </p:nvSpPr>
          <p:spPr>
            <a:xfrm>
              <a:off x="4370986" y="502451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3" name="橢圓 232">
              <a:extLst>
                <a:ext uri="{FF2B5EF4-FFF2-40B4-BE49-F238E27FC236}">
                  <a16:creationId xmlns:a16="http://schemas.microsoft.com/office/drawing/2014/main" id="{71E46F37-1390-B548-A473-9DCD83CABBC8}"/>
                </a:ext>
              </a:extLst>
            </p:cNvPr>
            <p:cNvSpPr/>
            <p:nvPr/>
          </p:nvSpPr>
          <p:spPr>
            <a:xfrm>
              <a:off x="4536350" y="502354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7" name="橢圓 236">
              <a:extLst>
                <a:ext uri="{FF2B5EF4-FFF2-40B4-BE49-F238E27FC236}">
                  <a16:creationId xmlns:a16="http://schemas.microsoft.com/office/drawing/2014/main" id="{A3094776-B151-424F-8251-9A709733C8F6}"/>
                </a:ext>
              </a:extLst>
            </p:cNvPr>
            <p:cNvSpPr/>
            <p:nvPr/>
          </p:nvSpPr>
          <p:spPr>
            <a:xfrm>
              <a:off x="4370593" y="553936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8" name="橢圓 237">
              <a:extLst>
                <a:ext uri="{FF2B5EF4-FFF2-40B4-BE49-F238E27FC236}">
                  <a16:creationId xmlns:a16="http://schemas.microsoft.com/office/drawing/2014/main" id="{BBA61205-C53E-FA44-8230-A28B6A551070}"/>
                </a:ext>
              </a:extLst>
            </p:cNvPr>
            <p:cNvSpPr/>
            <p:nvPr/>
          </p:nvSpPr>
          <p:spPr>
            <a:xfrm>
              <a:off x="4535958" y="553840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2" name="橢圓 241">
              <a:extLst>
                <a:ext uri="{FF2B5EF4-FFF2-40B4-BE49-F238E27FC236}">
                  <a16:creationId xmlns:a16="http://schemas.microsoft.com/office/drawing/2014/main" id="{1638A443-92A0-1149-B711-392560EC9D5B}"/>
                </a:ext>
              </a:extLst>
            </p:cNvPr>
            <p:cNvSpPr/>
            <p:nvPr/>
          </p:nvSpPr>
          <p:spPr>
            <a:xfrm>
              <a:off x="4370593" y="6408096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3" name="橢圓 242">
              <a:extLst>
                <a:ext uri="{FF2B5EF4-FFF2-40B4-BE49-F238E27FC236}">
                  <a16:creationId xmlns:a16="http://schemas.microsoft.com/office/drawing/2014/main" id="{F748131F-C2F4-0A4C-A69E-44B811E068D4}"/>
                </a:ext>
              </a:extLst>
            </p:cNvPr>
            <p:cNvSpPr/>
            <p:nvPr/>
          </p:nvSpPr>
          <p:spPr>
            <a:xfrm>
              <a:off x="4535958" y="6407127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7" name="橢圓 246">
              <a:extLst>
                <a:ext uri="{FF2B5EF4-FFF2-40B4-BE49-F238E27FC236}">
                  <a16:creationId xmlns:a16="http://schemas.microsoft.com/office/drawing/2014/main" id="{0AB9AA1A-20AC-DB42-AAC7-0D3435736EE0}"/>
                </a:ext>
              </a:extLst>
            </p:cNvPr>
            <p:cNvSpPr/>
            <p:nvPr/>
          </p:nvSpPr>
          <p:spPr>
            <a:xfrm>
              <a:off x="4370593" y="696127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8" name="橢圓 247">
              <a:extLst>
                <a:ext uri="{FF2B5EF4-FFF2-40B4-BE49-F238E27FC236}">
                  <a16:creationId xmlns:a16="http://schemas.microsoft.com/office/drawing/2014/main" id="{7C83A3BF-E002-4C4D-A27A-F04254283F1C}"/>
                </a:ext>
              </a:extLst>
            </p:cNvPr>
            <p:cNvSpPr/>
            <p:nvPr/>
          </p:nvSpPr>
          <p:spPr>
            <a:xfrm>
              <a:off x="4535958" y="696030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2" name="橢圓 251">
              <a:extLst>
                <a:ext uri="{FF2B5EF4-FFF2-40B4-BE49-F238E27FC236}">
                  <a16:creationId xmlns:a16="http://schemas.microsoft.com/office/drawing/2014/main" id="{DD9C5BA0-0E77-AC48-BABC-70F1822B1DC6}"/>
                </a:ext>
              </a:extLst>
            </p:cNvPr>
            <p:cNvSpPr/>
            <p:nvPr/>
          </p:nvSpPr>
          <p:spPr>
            <a:xfrm>
              <a:off x="4082025" y="5834863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3" name="橢圓 252">
              <a:extLst>
                <a:ext uri="{FF2B5EF4-FFF2-40B4-BE49-F238E27FC236}">
                  <a16:creationId xmlns:a16="http://schemas.microsoft.com/office/drawing/2014/main" id="{184CAF90-5AF5-9A4A-99B0-4DF25F968BB9}"/>
                </a:ext>
              </a:extLst>
            </p:cNvPr>
            <p:cNvSpPr/>
            <p:nvPr/>
          </p:nvSpPr>
          <p:spPr>
            <a:xfrm>
              <a:off x="4082025" y="5991801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4" name="橢圓 253">
              <a:extLst>
                <a:ext uri="{FF2B5EF4-FFF2-40B4-BE49-F238E27FC236}">
                  <a16:creationId xmlns:a16="http://schemas.microsoft.com/office/drawing/2014/main" id="{18726F17-F423-F34D-861C-5F6170AFD978}"/>
                </a:ext>
              </a:extLst>
            </p:cNvPr>
            <p:cNvSpPr/>
            <p:nvPr/>
          </p:nvSpPr>
          <p:spPr>
            <a:xfrm>
              <a:off x="4082025" y="614873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5" name="橢圓 254">
              <a:extLst>
                <a:ext uri="{FF2B5EF4-FFF2-40B4-BE49-F238E27FC236}">
                  <a16:creationId xmlns:a16="http://schemas.microsoft.com/office/drawing/2014/main" id="{F7DE2F5E-3A6B-DF4C-AE47-1B1FB3BB7C28}"/>
                </a:ext>
              </a:extLst>
            </p:cNvPr>
            <p:cNvSpPr/>
            <p:nvPr/>
          </p:nvSpPr>
          <p:spPr>
            <a:xfrm>
              <a:off x="4827068" y="5834863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6" name="橢圓 255">
              <a:extLst>
                <a:ext uri="{FF2B5EF4-FFF2-40B4-BE49-F238E27FC236}">
                  <a16:creationId xmlns:a16="http://schemas.microsoft.com/office/drawing/2014/main" id="{DB82925C-D568-234C-B68E-A96D4F51693D}"/>
                </a:ext>
              </a:extLst>
            </p:cNvPr>
            <p:cNvSpPr/>
            <p:nvPr/>
          </p:nvSpPr>
          <p:spPr>
            <a:xfrm>
              <a:off x="4827068" y="5991801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7" name="橢圓 256">
              <a:extLst>
                <a:ext uri="{FF2B5EF4-FFF2-40B4-BE49-F238E27FC236}">
                  <a16:creationId xmlns:a16="http://schemas.microsoft.com/office/drawing/2014/main" id="{B635D5A5-E14B-054E-9A96-FA51A4255029}"/>
                </a:ext>
              </a:extLst>
            </p:cNvPr>
            <p:cNvSpPr/>
            <p:nvPr/>
          </p:nvSpPr>
          <p:spPr>
            <a:xfrm>
              <a:off x="4827068" y="614873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58" name="直線箭頭接點 257">
              <a:extLst>
                <a:ext uri="{FF2B5EF4-FFF2-40B4-BE49-F238E27FC236}">
                  <a16:creationId xmlns:a16="http://schemas.microsoft.com/office/drawing/2014/main" id="{CA93F9D2-CDBE-3749-8A25-798831897536}"/>
                </a:ext>
              </a:extLst>
            </p:cNvPr>
            <p:cNvCxnSpPr>
              <a:cxnSpLocks/>
              <a:stCxn id="219" idx="6"/>
              <a:endCxn id="222" idx="2"/>
            </p:cNvCxnSpPr>
            <p:nvPr/>
          </p:nvCxnSpPr>
          <p:spPr>
            <a:xfrm>
              <a:off x="3446397" y="5582221"/>
              <a:ext cx="53610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箭頭接點 258">
              <a:extLst>
                <a:ext uri="{FF2B5EF4-FFF2-40B4-BE49-F238E27FC236}">
                  <a16:creationId xmlns:a16="http://schemas.microsoft.com/office/drawing/2014/main" id="{ACF698F8-1806-644C-9828-FD7EB126FB19}"/>
                </a:ext>
              </a:extLst>
            </p:cNvPr>
            <p:cNvCxnSpPr>
              <a:cxnSpLocks/>
              <a:stCxn id="219" idx="6"/>
              <a:endCxn id="223" idx="2"/>
            </p:cNvCxnSpPr>
            <p:nvPr/>
          </p:nvCxnSpPr>
          <p:spPr>
            <a:xfrm>
              <a:off x="3446397" y="5582221"/>
              <a:ext cx="536103" cy="877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>
              <a:extLst>
                <a:ext uri="{FF2B5EF4-FFF2-40B4-BE49-F238E27FC236}">
                  <a16:creationId xmlns:a16="http://schemas.microsoft.com/office/drawing/2014/main" id="{9CDB3A28-21B2-C84F-8E4A-F71DEE623447}"/>
                </a:ext>
              </a:extLst>
            </p:cNvPr>
            <p:cNvCxnSpPr>
              <a:cxnSpLocks/>
              <a:stCxn id="219" idx="6"/>
              <a:endCxn id="224" idx="2"/>
            </p:cNvCxnSpPr>
            <p:nvPr/>
          </p:nvCxnSpPr>
          <p:spPr>
            <a:xfrm>
              <a:off x="3446397" y="5582221"/>
              <a:ext cx="536103" cy="1394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箭頭接點 260">
              <a:extLst>
                <a:ext uri="{FF2B5EF4-FFF2-40B4-BE49-F238E27FC236}">
                  <a16:creationId xmlns:a16="http://schemas.microsoft.com/office/drawing/2014/main" id="{3002D701-6B6A-1743-85EA-A2B771EEE763}"/>
                </a:ext>
              </a:extLst>
            </p:cNvPr>
            <p:cNvCxnSpPr>
              <a:cxnSpLocks/>
              <a:stCxn id="220" idx="6"/>
              <a:endCxn id="221" idx="2"/>
            </p:cNvCxnSpPr>
            <p:nvPr/>
          </p:nvCxnSpPr>
          <p:spPr>
            <a:xfrm flipV="1">
              <a:off x="3436112" y="5065164"/>
              <a:ext cx="556674" cy="1341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線箭頭接點 261">
              <a:extLst>
                <a:ext uri="{FF2B5EF4-FFF2-40B4-BE49-F238E27FC236}">
                  <a16:creationId xmlns:a16="http://schemas.microsoft.com/office/drawing/2014/main" id="{4FCEEE57-5847-2741-B32E-BC9C537C71C4}"/>
                </a:ext>
              </a:extLst>
            </p:cNvPr>
            <p:cNvCxnSpPr>
              <a:cxnSpLocks/>
              <a:stCxn id="220" idx="6"/>
              <a:endCxn id="222" idx="2"/>
            </p:cNvCxnSpPr>
            <p:nvPr/>
          </p:nvCxnSpPr>
          <p:spPr>
            <a:xfrm flipV="1">
              <a:off x="3436112" y="5582221"/>
              <a:ext cx="546388" cy="8249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箭頭接點 262">
              <a:extLst>
                <a:ext uri="{FF2B5EF4-FFF2-40B4-BE49-F238E27FC236}">
                  <a16:creationId xmlns:a16="http://schemas.microsoft.com/office/drawing/2014/main" id="{7CCF4E57-F2C9-294E-9FC2-54F09FF6A90F}"/>
                </a:ext>
              </a:extLst>
            </p:cNvPr>
            <p:cNvCxnSpPr>
              <a:cxnSpLocks/>
              <a:stCxn id="220" idx="6"/>
              <a:endCxn id="224" idx="2"/>
            </p:cNvCxnSpPr>
            <p:nvPr/>
          </p:nvCxnSpPr>
          <p:spPr>
            <a:xfrm>
              <a:off x="3436112" y="6407127"/>
              <a:ext cx="546388" cy="5694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線箭頭接點 263">
              <a:extLst>
                <a:ext uri="{FF2B5EF4-FFF2-40B4-BE49-F238E27FC236}">
                  <a16:creationId xmlns:a16="http://schemas.microsoft.com/office/drawing/2014/main" id="{21870CD6-7CE4-3C4D-A31C-80D2B975D4AF}"/>
                </a:ext>
              </a:extLst>
            </p:cNvPr>
            <p:cNvCxnSpPr>
              <a:cxnSpLocks/>
              <a:stCxn id="220" idx="6"/>
              <a:endCxn id="223" idx="2"/>
            </p:cNvCxnSpPr>
            <p:nvPr/>
          </p:nvCxnSpPr>
          <p:spPr>
            <a:xfrm>
              <a:off x="3436112" y="6407127"/>
              <a:ext cx="546388" cy="523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線箭頭接點 264">
              <a:extLst>
                <a:ext uri="{FF2B5EF4-FFF2-40B4-BE49-F238E27FC236}">
                  <a16:creationId xmlns:a16="http://schemas.microsoft.com/office/drawing/2014/main" id="{24E4BA61-7E38-5443-8D48-2316CAF2D2B6}"/>
                </a:ext>
              </a:extLst>
            </p:cNvPr>
            <p:cNvCxnSpPr>
              <a:cxnSpLocks/>
              <a:stCxn id="219" idx="6"/>
            </p:cNvCxnSpPr>
            <p:nvPr/>
          </p:nvCxnSpPr>
          <p:spPr>
            <a:xfrm>
              <a:off x="3446398" y="5582220"/>
              <a:ext cx="537630" cy="5208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箭頭接點 265">
              <a:extLst>
                <a:ext uri="{FF2B5EF4-FFF2-40B4-BE49-F238E27FC236}">
                  <a16:creationId xmlns:a16="http://schemas.microsoft.com/office/drawing/2014/main" id="{EAF3F199-964A-AC48-B27D-07416F48ABC6}"/>
                </a:ext>
              </a:extLst>
            </p:cNvPr>
            <p:cNvCxnSpPr>
              <a:cxnSpLocks/>
              <a:stCxn id="220" idx="6"/>
            </p:cNvCxnSpPr>
            <p:nvPr/>
          </p:nvCxnSpPr>
          <p:spPr>
            <a:xfrm flipV="1">
              <a:off x="3436112" y="6103073"/>
              <a:ext cx="546388" cy="30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箭頭接點 266">
              <a:extLst>
                <a:ext uri="{FF2B5EF4-FFF2-40B4-BE49-F238E27FC236}">
                  <a16:creationId xmlns:a16="http://schemas.microsoft.com/office/drawing/2014/main" id="{54AB88AB-506C-A342-A352-5A54F7BB7A1B}"/>
                </a:ext>
              </a:extLst>
            </p:cNvPr>
            <p:cNvCxnSpPr>
              <a:cxnSpLocks/>
              <a:stCxn id="228" idx="6"/>
              <a:endCxn id="225" idx="2"/>
            </p:cNvCxnSpPr>
            <p:nvPr/>
          </p:nvCxnSpPr>
          <p:spPr>
            <a:xfrm>
              <a:off x="5000687" y="5065164"/>
              <a:ext cx="613300" cy="470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線箭頭接點 267">
              <a:extLst>
                <a:ext uri="{FF2B5EF4-FFF2-40B4-BE49-F238E27FC236}">
                  <a16:creationId xmlns:a16="http://schemas.microsoft.com/office/drawing/2014/main" id="{9DAC0878-A91A-1748-96D4-0EDD76393AE7}"/>
                </a:ext>
              </a:extLst>
            </p:cNvPr>
            <p:cNvCxnSpPr>
              <a:cxnSpLocks/>
              <a:stCxn id="228" idx="6"/>
              <a:endCxn id="226" idx="2"/>
            </p:cNvCxnSpPr>
            <p:nvPr/>
          </p:nvCxnSpPr>
          <p:spPr>
            <a:xfrm>
              <a:off x="5000687" y="5065164"/>
              <a:ext cx="613300" cy="987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線箭頭接點 268">
              <a:extLst>
                <a:ext uri="{FF2B5EF4-FFF2-40B4-BE49-F238E27FC236}">
                  <a16:creationId xmlns:a16="http://schemas.microsoft.com/office/drawing/2014/main" id="{AC7E9B3C-173A-C844-83FB-6BF4074B2A1E}"/>
                </a:ext>
              </a:extLst>
            </p:cNvPr>
            <p:cNvCxnSpPr>
              <a:cxnSpLocks/>
              <a:stCxn id="229" idx="6"/>
              <a:endCxn id="225" idx="2"/>
            </p:cNvCxnSpPr>
            <p:nvPr/>
          </p:nvCxnSpPr>
          <p:spPr>
            <a:xfrm flipV="1">
              <a:off x="4990401" y="5535625"/>
              <a:ext cx="623586" cy="465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箭頭接點 269">
              <a:extLst>
                <a:ext uri="{FF2B5EF4-FFF2-40B4-BE49-F238E27FC236}">
                  <a16:creationId xmlns:a16="http://schemas.microsoft.com/office/drawing/2014/main" id="{3E054E1B-EE64-1F47-8EB0-9CE0FF104195}"/>
                </a:ext>
              </a:extLst>
            </p:cNvPr>
            <p:cNvCxnSpPr>
              <a:cxnSpLocks/>
              <a:stCxn id="229" idx="6"/>
              <a:endCxn id="226" idx="2"/>
            </p:cNvCxnSpPr>
            <p:nvPr/>
          </p:nvCxnSpPr>
          <p:spPr>
            <a:xfrm>
              <a:off x="4990401" y="5582221"/>
              <a:ext cx="623586" cy="470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箭頭接點 270">
              <a:extLst>
                <a:ext uri="{FF2B5EF4-FFF2-40B4-BE49-F238E27FC236}">
                  <a16:creationId xmlns:a16="http://schemas.microsoft.com/office/drawing/2014/main" id="{8DA73EA0-308F-AE4E-B37C-3394596E796A}"/>
                </a:ext>
              </a:extLst>
            </p:cNvPr>
            <p:cNvCxnSpPr>
              <a:cxnSpLocks/>
              <a:stCxn id="230" idx="6"/>
              <a:endCxn id="225" idx="2"/>
            </p:cNvCxnSpPr>
            <p:nvPr/>
          </p:nvCxnSpPr>
          <p:spPr>
            <a:xfrm flipV="1">
              <a:off x="4990401" y="5535625"/>
              <a:ext cx="623586" cy="9238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線箭頭接點 271">
              <a:extLst>
                <a:ext uri="{FF2B5EF4-FFF2-40B4-BE49-F238E27FC236}">
                  <a16:creationId xmlns:a16="http://schemas.microsoft.com/office/drawing/2014/main" id="{DBBBD02E-0080-4148-B2BE-5512C408B471}"/>
                </a:ext>
              </a:extLst>
            </p:cNvPr>
            <p:cNvCxnSpPr>
              <a:cxnSpLocks/>
              <a:stCxn id="230" idx="6"/>
              <a:endCxn id="226" idx="2"/>
            </p:cNvCxnSpPr>
            <p:nvPr/>
          </p:nvCxnSpPr>
          <p:spPr>
            <a:xfrm flipV="1">
              <a:off x="4990401" y="6052682"/>
              <a:ext cx="623586" cy="4068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線箭頭接點 272">
              <a:extLst>
                <a:ext uri="{FF2B5EF4-FFF2-40B4-BE49-F238E27FC236}">
                  <a16:creationId xmlns:a16="http://schemas.microsoft.com/office/drawing/2014/main" id="{F0447725-B499-CB47-AA10-BC2A405718E3}"/>
                </a:ext>
              </a:extLst>
            </p:cNvPr>
            <p:cNvCxnSpPr>
              <a:cxnSpLocks/>
              <a:stCxn id="231" idx="6"/>
              <a:endCxn id="225" idx="2"/>
            </p:cNvCxnSpPr>
            <p:nvPr/>
          </p:nvCxnSpPr>
          <p:spPr>
            <a:xfrm flipV="1">
              <a:off x="4990401" y="5535625"/>
              <a:ext cx="623586" cy="14409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箭頭接點 273">
              <a:extLst>
                <a:ext uri="{FF2B5EF4-FFF2-40B4-BE49-F238E27FC236}">
                  <a16:creationId xmlns:a16="http://schemas.microsoft.com/office/drawing/2014/main" id="{BDF8107C-E66F-4C45-B269-9CEDD2CBEAC5}"/>
                </a:ext>
              </a:extLst>
            </p:cNvPr>
            <p:cNvCxnSpPr>
              <a:cxnSpLocks/>
              <a:stCxn id="231" idx="6"/>
              <a:endCxn id="226" idx="2"/>
            </p:cNvCxnSpPr>
            <p:nvPr/>
          </p:nvCxnSpPr>
          <p:spPr>
            <a:xfrm flipV="1">
              <a:off x="4990401" y="6052682"/>
              <a:ext cx="623586" cy="9238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線箭頭接點 274">
              <a:extLst>
                <a:ext uri="{FF2B5EF4-FFF2-40B4-BE49-F238E27FC236}">
                  <a16:creationId xmlns:a16="http://schemas.microsoft.com/office/drawing/2014/main" id="{B9C99186-B8CB-2142-A755-11FE96B9389C}"/>
                </a:ext>
              </a:extLst>
            </p:cNvPr>
            <p:cNvCxnSpPr>
              <a:cxnSpLocks/>
              <a:endCxn id="225" idx="2"/>
            </p:cNvCxnSpPr>
            <p:nvPr/>
          </p:nvCxnSpPr>
          <p:spPr>
            <a:xfrm flipV="1">
              <a:off x="4926593" y="5535625"/>
              <a:ext cx="687393" cy="512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箭頭接點 275">
              <a:extLst>
                <a:ext uri="{FF2B5EF4-FFF2-40B4-BE49-F238E27FC236}">
                  <a16:creationId xmlns:a16="http://schemas.microsoft.com/office/drawing/2014/main" id="{A8A65B6B-8AA8-4745-B2CD-D93454FA5B26}"/>
                </a:ext>
              </a:extLst>
            </p:cNvPr>
            <p:cNvCxnSpPr>
              <a:cxnSpLocks/>
              <a:endCxn id="226" idx="2"/>
            </p:cNvCxnSpPr>
            <p:nvPr/>
          </p:nvCxnSpPr>
          <p:spPr>
            <a:xfrm>
              <a:off x="4926593" y="6049020"/>
              <a:ext cx="687393" cy="36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橢圓 276">
              <a:extLst>
                <a:ext uri="{FF2B5EF4-FFF2-40B4-BE49-F238E27FC236}">
                  <a16:creationId xmlns:a16="http://schemas.microsoft.com/office/drawing/2014/main" id="{14C7028C-0486-394A-BC12-8F167FAC6262}"/>
                </a:ext>
              </a:extLst>
            </p:cNvPr>
            <p:cNvSpPr/>
            <p:nvPr/>
          </p:nvSpPr>
          <p:spPr>
            <a:xfrm>
              <a:off x="5614337" y="6407126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78" name="直線箭頭接點 277">
              <a:extLst>
                <a:ext uri="{FF2B5EF4-FFF2-40B4-BE49-F238E27FC236}">
                  <a16:creationId xmlns:a16="http://schemas.microsoft.com/office/drawing/2014/main" id="{3162C329-C434-2143-A3BA-B04B49C116E8}"/>
                </a:ext>
              </a:extLst>
            </p:cNvPr>
            <p:cNvCxnSpPr>
              <a:cxnSpLocks/>
              <a:endCxn id="277" idx="2"/>
            </p:cNvCxnSpPr>
            <p:nvPr/>
          </p:nvCxnSpPr>
          <p:spPr>
            <a:xfrm>
              <a:off x="4926593" y="6042609"/>
              <a:ext cx="687744" cy="5271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箭頭接點 278">
              <a:extLst>
                <a:ext uri="{FF2B5EF4-FFF2-40B4-BE49-F238E27FC236}">
                  <a16:creationId xmlns:a16="http://schemas.microsoft.com/office/drawing/2014/main" id="{F47CAB16-2B8B-054E-B710-D9FE29B0862F}"/>
                </a:ext>
              </a:extLst>
            </p:cNvPr>
            <p:cNvCxnSpPr>
              <a:cxnSpLocks/>
              <a:stCxn id="231" idx="6"/>
              <a:endCxn id="277" idx="2"/>
            </p:cNvCxnSpPr>
            <p:nvPr/>
          </p:nvCxnSpPr>
          <p:spPr>
            <a:xfrm flipV="1">
              <a:off x="4990401" y="6569740"/>
              <a:ext cx="623936" cy="406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線箭頭接點 279">
              <a:extLst>
                <a:ext uri="{FF2B5EF4-FFF2-40B4-BE49-F238E27FC236}">
                  <a16:creationId xmlns:a16="http://schemas.microsoft.com/office/drawing/2014/main" id="{DE1890D6-1788-FE46-A7E3-4D10B8185ED0}"/>
                </a:ext>
              </a:extLst>
            </p:cNvPr>
            <p:cNvCxnSpPr>
              <a:cxnSpLocks/>
              <a:stCxn id="230" idx="6"/>
              <a:endCxn id="277" idx="2"/>
            </p:cNvCxnSpPr>
            <p:nvPr/>
          </p:nvCxnSpPr>
          <p:spPr>
            <a:xfrm>
              <a:off x="4990401" y="6459484"/>
              <a:ext cx="623936" cy="1102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線箭頭接點 280">
              <a:extLst>
                <a:ext uri="{FF2B5EF4-FFF2-40B4-BE49-F238E27FC236}">
                  <a16:creationId xmlns:a16="http://schemas.microsoft.com/office/drawing/2014/main" id="{4BD25FBB-BB53-8147-87BE-2F26235ABFE0}"/>
                </a:ext>
              </a:extLst>
            </p:cNvPr>
            <p:cNvCxnSpPr>
              <a:cxnSpLocks/>
              <a:stCxn id="229" idx="6"/>
              <a:endCxn id="277" idx="2"/>
            </p:cNvCxnSpPr>
            <p:nvPr/>
          </p:nvCxnSpPr>
          <p:spPr>
            <a:xfrm>
              <a:off x="4990401" y="5582221"/>
              <a:ext cx="623936" cy="987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線箭頭接點 281">
              <a:extLst>
                <a:ext uri="{FF2B5EF4-FFF2-40B4-BE49-F238E27FC236}">
                  <a16:creationId xmlns:a16="http://schemas.microsoft.com/office/drawing/2014/main" id="{0193B933-B9C4-E145-B046-1EC3A27E1323}"/>
                </a:ext>
              </a:extLst>
            </p:cNvPr>
            <p:cNvCxnSpPr>
              <a:cxnSpLocks/>
              <a:stCxn id="228" idx="6"/>
              <a:endCxn id="277" idx="2"/>
            </p:cNvCxnSpPr>
            <p:nvPr/>
          </p:nvCxnSpPr>
          <p:spPr>
            <a:xfrm>
              <a:off x="5000687" y="5065164"/>
              <a:ext cx="613650" cy="15045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群組 282">
            <a:extLst>
              <a:ext uri="{FF2B5EF4-FFF2-40B4-BE49-F238E27FC236}">
                <a16:creationId xmlns:a16="http://schemas.microsoft.com/office/drawing/2014/main" id="{DA0F7EBB-38C6-FA4E-B7A1-A8A1794C4EE3}"/>
              </a:ext>
            </a:extLst>
          </p:cNvPr>
          <p:cNvGrpSpPr/>
          <p:nvPr/>
        </p:nvGrpSpPr>
        <p:grpSpPr>
          <a:xfrm>
            <a:off x="9975271" y="1007853"/>
            <a:ext cx="1377539" cy="823492"/>
            <a:chOff x="3170712" y="4902550"/>
            <a:chExt cx="2709025" cy="2236605"/>
          </a:xfrm>
        </p:grpSpPr>
        <p:sp>
          <p:nvSpPr>
            <p:cNvPr id="284" name="橢圓 283">
              <a:extLst>
                <a:ext uri="{FF2B5EF4-FFF2-40B4-BE49-F238E27FC236}">
                  <a16:creationId xmlns:a16="http://schemas.microsoft.com/office/drawing/2014/main" id="{63C63CB4-63B1-324B-8D15-F92B5A97B0BF}"/>
                </a:ext>
              </a:extLst>
            </p:cNvPr>
            <p:cNvSpPr/>
            <p:nvPr/>
          </p:nvSpPr>
          <p:spPr>
            <a:xfrm>
              <a:off x="3180998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5" name="橢圓 284">
              <a:extLst>
                <a:ext uri="{FF2B5EF4-FFF2-40B4-BE49-F238E27FC236}">
                  <a16:creationId xmlns:a16="http://schemas.microsoft.com/office/drawing/2014/main" id="{79AA207C-B1EC-314F-98BB-3CE4D37EBE45}"/>
                </a:ext>
              </a:extLst>
            </p:cNvPr>
            <p:cNvSpPr/>
            <p:nvPr/>
          </p:nvSpPr>
          <p:spPr>
            <a:xfrm>
              <a:off x="3170712" y="6244513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6" name="橢圓 285">
              <a:extLst>
                <a:ext uri="{FF2B5EF4-FFF2-40B4-BE49-F238E27FC236}">
                  <a16:creationId xmlns:a16="http://schemas.microsoft.com/office/drawing/2014/main" id="{836E4F42-FF11-6344-90D4-C9157ADDA3A2}"/>
                </a:ext>
              </a:extLst>
            </p:cNvPr>
            <p:cNvSpPr/>
            <p:nvPr/>
          </p:nvSpPr>
          <p:spPr>
            <a:xfrm>
              <a:off x="3992786" y="490255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7" name="橢圓 286">
              <a:extLst>
                <a:ext uri="{FF2B5EF4-FFF2-40B4-BE49-F238E27FC236}">
                  <a16:creationId xmlns:a16="http://schemas.microsoft.com/office/drawing/2014/main" id="{7A35F8B2-625D-A74A-92C7-1A90A4E37D81}"/>
                </a:ext>
              </a:extLst>
            </p:cNvPr>
            <p:cNvSpPr/>
            <p:nvPr/>
          </p:nvSpPr>
          <p:spPr>
            <a:xfrm>
              <a:off x="3982500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8" name="橢圓 287">
              <a:extLst>
                <a:ext uri="{FF2B5EF4-FFF2-40B4-BE49-F238E27FC236}">
                  <a16:creationId xmlns:a16="http://schemas.microsoft.com/office/drawing/2014/main" id="{9DD354A4-9D1C-6143-964D-482D536D61A4}"/>
                </a:ext>
              </a:extLst>
            </p:cNvPr>
            <p:cNvSpPr/>
            <p:nvPr/>
          </p:nvSpPr>
          <p:spPr>
            <a:xfrm>
              <a:off x="3982500" y="629687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9" name="橢圓 288">
              <a:extLst>
                <a:ext uri="{FF2B5EF4-FFF2-40B4-BE49-F238E27FC236}">
                  <a16:creationId xmlns:a16="http://schemas.microsoft.com/office/drawing/2014/main" id="{C96AD0B6-A304-C447-AD25-CB513BA16EAD}"/>
                </a:ext>
              </a:extLst>
            </p:cNvPr>
            <p:cNvSpPr/>
            <p:nvPr/>
          </p:nvSpPr>
          <p:spPr>
            <a:xfrm>
              <a:off x="3982500" y="6813928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0" name="橢圓 289">
              <a:extLst>
                <a:ext uri="{FF2B5EF4-FFF2-40B4-BE49-F238E27FC236}">
                  <a16:creationId xmlns:a16="http://schemas.microsoft.com/office/drawing/2014/main" id="{D1EB545B-F3E9-2545-B949-DD248D09F76B}"/>
                </a:ext>
              </a:extLst>
            </p:cNvPr>
            <p:cNvSpPr/>
            <p:nvPr/>
          </p:nvSpPr>
          <p:spPr>
            <a:xfrm>
              <a:off x="5613986" y="5373011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1" name="橢圓 290">
              <a:extLst>
                <a:ext uri="{FF2B5EF4-FFF2-40B4-BE49-F238E27FC236}">
                  <a16:creationId xmlns:a16="http://schemas.microsoft.com/office/drawing/2014/main" id="{57016974-E345-1042-ABAA-70311506D570}"/>
                </a:ext>
              </a:extLst>
            </p:cNvPr>
            <p:cNvSpPr/>
            <p:nvPr/>
          </p:nvSpPr>
          <p:spPr>
            <a:xfrm>
              <a:off x="5613986" y="5890069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92" name="直線箭頭接點 291">
              <a:extLst>
                <a:ext uri="{FF2B5EF4-FFF2-40B4-BE49-F238E27FC236}">
                  <a16:creationId xmlns:a16="http://schemas.microsoft.com/office/drawing/2014/main" id="{E86620C1-270C-304F-8A47-02DDE650A5BD}"/>
                </a:ext>
              </a:extLst>
            </p:cNvPr>
            <p:cNvCxnSpPr>
              <a:cxnSpLocks/>
              <a:stCxn id="284" idx="6"/>
              <a:endCxn id="286" idx="2"/>
            </p:cNvCxnSpPr>
            <p:nvPr/>
          </p:nvCxnSpPr>
          <p:spPr>
            <a:xfrm flipV="1">
              <a:off x="3446397" y="5065164"/>
              <a:ext cx="546388" cy="517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橢圓 292">
              <a:extLst>
                <a:ext uri="{FF2B5EF4-FFF2-40B4-BE49-F238E27FC236}">
                  <a16:creationId xmlns:a16="http://schemas.microsoft.com/office/drawing/2014/main" id="{55E85D68-AD24-4047-A575-7A3228E755A1}"/>
                </a:ext>
              </a:extLst>
            </p:cNvPr>
            <p:cNvSpPr/>
            <p:nvPr/>
          </p:nvSpPr>
          <p:spPr>
            <a:xfrm>
              <a:off x="4735287" y="490255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4" name="橢圓 293">
              <a:extLst>
                <a:ext uri="{FF2B5EF4-FFF2-40B4-BE49-F238E27FC236}">
                  <a16:creationId xmlns:a16="http://schemas.microsoft.com/office/drawing/2014/main" id="{8F137F17-B88F-2F49-819A-A6CD1E2B4D7A}"/>
                </a:ext>
              </a:extLst>
            </p:cNvPr>
            <p:cNvSpPr/>
            <p:nvPr/>
          </p:nvSpPr>
          <p:spPr>
            <a:xfrm>
              <a:off x="4725001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5" name="橢圓 294">
              <a:extLst>
                <a:ext uri="{FF2B5EF4-FFF2-40B4-BE49-F238E27FC236}">
                  <a16:creationId xmlns:a16="http://schemas.microsoft.com/office/drawing/2014/main" id="{7C05E6A2-4590-1049-AEA3-364086451DE1}"/>
                </a:ext>
              </a:extLst>
            </p:cNvPr>
            <p:cNvSpPr/>
            <p:nvPr/>
          </p:nvSpPr>
          <p:spPr>
            <a:xfrm>
              <a:off x="4725001" y="629687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6" name="橢圓 295">
              <a:extLst>
                <a:ext uri="{FF2B5EF4-FFF2-40B4-BE49-F238E27FC236}">
                  <a16:creationId xmlns:a16="http://schemas.microsoft.com/office/drawing/2014/main" id="{AF8C0DBE-1176-7847-B4C1-7418BFD652AA}"/>
                </a:ext>
              </a:extLst>
            </p:cNvPr>
            <p:cNvSpPr/>
            <p:nvPr/>
          </p:nvSpPr>
          <p:spPr>
            <a:xfrm>
              <a:off x="4725001" y="6813928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7" name="橢圓 296">
              <a:extLst>
                <a:ext uri="{FF2B5EF4-FFF2-40B4-BE49-F238E27FC236}">
                  <a16:creationId xmlns:a16="http://schemas.microsoft.com/office/drawing/2014/main" id="{85BF2D70-408C-6647-B9D8-977CDB87F718}"/>
                </a:ext>
              </a:extLst>
            </p:cNvPr>
            <p:cNvSpPr/>
            <p:nvPr/>
          </p:nvSpPr>
          <p:spPr>
            <a:xfrm>
              <a:off x="4370986" y="502451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8" name="橢圓 297">
              <a:extLst>
                <a:ext uri="{FF2B5EF4-FFF2-40B4-BE49-F238E27FC236}">
                  <a16:creationId xmlns:a16="http://schemas.microsoft.com/office/drawing/2014/main" id="{234BB2FA-7D23-134F-9040-E832408CF646}"/>
                </a:ext>
              </a:extLst>
            </p:cNvPr>
            <p:cNvSpPr/>
            <p:nvPr/>
          </p:nvSpPr>
          <p:spPr>
            <a:xfrm>
              <a:off x="4536350" y="502354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9" name="橢圓 298">
              <a:extLst>
                <a:ext uri="{FF2B5EF4-FFF2-40B4-BE49-F238E27FC236}">
                  <a16:creationId xmlns:a16="http://schemas.microsoft.com/office/drawing/2014/main" id="{D0E24FCF-9B79-4442-B687-FB8616223E3B}"/>
                </a:ext>
              </a:extLst>
            </p:cNvPr>
            <p:cNvSpPr/>
            <p:nvPr/>
          </p:nvSpPr>
          <p:spPr>
            <a:xfrm>
              <a:off x="4370593" y="553936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0" name="橢圓 299">
              <a:extLst>
                <a:ext uri="{FF2B5EF4-FFF2-40B4-BE49-F238E27FC236}">
                  <a16:creationId xmlns:a16="http://schemas.microsoft.com/office/drawing/2014/main" id="{76867AA5-4FBB-F340-9333-57006C45A50F}"/>
                </a:ext>
              </a:extLst>
            </p:cNvPr>
            <p:cNvSpPr/>
            <p:nvPr/>
          </p:nvSpPr>
          <p:spPr>
            <a:xfrm>
              <a:off x="4535958" y="553840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1" name="橢圓 300">
              <a:extLst>
                <a:ext uri="{FF2B5EF4-FFF2-40B4-BE49-F238E27FC236}">
                  <a16:creationId xmlns:a16="http://schemas.microsoft.com/office/drawing/2014/main" id="{01BC4204-8DFC-DD45-961A-747B04BA0B32}"/>
                </a:ext>
              </a:extLst>
            </p:cNvPr>
            <p:cNvSpPr/>
            <p:nvPr/>
          </p:nvSpPr>
          <p:spPr>
            <a:xfrm>
              <a:off x="4370593" y="6408096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2" name="橢圓 301">
              <a:extLst>
                <a:ext uri="{FF2B5EF4-FFF2-40B4-BE49-F238E27FC236}">
                  <a16:creationId xmlns:a16="http://schemas.microsoft.com/office/drawing/2014/main" id="{52E740E8-1A58-B549-9BB7-80561C7540BD}"/>
                </a:ext>
              </a:extLst>
            </p:cNvPr>
            <p:cNvSpPr/>
            <p:nvPr/>
          </p:nvSpPr>
          <p:spPr>
            <a:xfrm>
              <a:off x="4535958" y="6407127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3" name="橢圓 302">
              <a:extLst>
                <a:ext uri="{FF2B5EF4-FFF2-40B4-BE49-F238E27FC236}">
                  <a16:creationId xmlns:a16="http://schemas.microsoft.com/office/drawing/2014/main" id="{48276213-08F3-7E47-94DE-4A6372E3A73E}"/>
                </a:ext>
              </a:extLst>
            </p:cNvPr>
            <p:cNvSpPr/>
            <p:nvPr/>
          </p:nvSpPr>
          <p:spPr>
            <a:xfrm>
              <a:off x="4370593" y="696127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4" name="橢圓 303">
              <a:extLst>
                <a:ext uri="{FF2B5EF4-FFF2-40B4-BE49-F238E27FC236}">
                  <a16:creationId xmlns:a16="http://schemas.microsoft.com/office/drawing/2014/main" id="{B22D8023-1F5E-864C-BDAC-F6458B5C2797}"/>
                </a:ext>
              </a:extLst>
            </p:cNvPr>
            <p:cNvSpPr/>
            <p:nvPr/>
          </p:nvSpPr>
          <p:spPr>
            <a:xfrm>
              <a:off x="4535958" y="696030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5" name="橢圓 304">
              <a:extLst>
                <a:ext uri="{FF2B5EF4-FFF2-40B4-BE49-F238E27FC236}">
                  <a16:creationId xmlns:a16="http://schemas.microsoft.com/office/drawing/2014/main" id="{47DC7767-81AC-DF43-A6DD-9E295058D57D}"/>
                </a:ext>
              </a:extLst>
            </p:cNvPr>
            <p:cNvSpPr/>
            <p:nvPr/>
          </p:nvSpPr>
          <p:spPr>
            <a:xfrm>
              <a:off x="4082025" y="5834863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6" name="橢圓 305">
              <a:extLst>
                <a:ext uri="{FF2B5EF4-FFF2-40B4-BE49-F238E27FC236}">
                  <a16:creationId xmlns:a16="http://schemas.microsoft.com/office/drawing/2014/main" id="{EA4DE263-7264-B048-91E4-FD6CF99EE632}"/>
                </a:ext>
              </a:extLst>
            </p:cNvPr>
            <p:cNvSpPr/>
            <p:nvPr/>
          </p:nvSpPr>
          <p:spPr>
            <a:xfrm>
              <a:off x="4082025" y="5991801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7" name="橢圓 306">
              <a:extLst>
                <a:ext uri="{FF2B5EF4-FFF2-40B4-BE49-F238E27FC236}">
                  <a16:creationId xmlns:a16="http://schemas.microsoft.com/office/drawing/2014/main" id="{E32AB7E7-B6F4-5047-933C-1738C1C4DE94}"/>
                </a:ext>
              </a:extLst>
            </p:cNvPr>
            <p:cNvSpPr/>
            <p:nvPr/>
          </p:nvSpPr>
          <p:spPr>
            <a:xfrm>
              <a:off x="4082025" y="614873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8" name="橢圓 307">
              <a:extLst>
                <a:ext uri="{FF2B5EF4-FFF2-40B4-BE49-F238E27FC236}">
                  <a16:creationId xmlns:a16="http://schemas.microsoft.com/office/drawing/2014/main" id="{14093E81-586C-9247-BD58-A7D9D0B0B634}"/>
                </a:ext>
              </a:extLst>
            </p:cNvPr>
            <p:cNvSpPr/>
            <p:nvPr/>
          </p:nvSpPr>
          <p:spPr>
            <a:xfrm>
              <a:off x="4827068" y="5834863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9" name="橢圓 308">
              <a:extLst>
                <a:ext uri="{FF2B5EF4-FFF2-40B4-BE49-F238E27FC236}">
                  <a16:creationId xmlns:a16="http://schemas.microsoft.com/office/drawing/2014/main" id="{8724B538-E686-A345-8D98-C8308015331D}"/>
                </a:ext>
              </a:extLst>
            </p:cNvPr>
            <p:cNvSpPr/>
            <p:nvPr/>
          </p:nvSpPr>
          <p:spPr>
            <a:xfrm>
              <a:off x="4827068" y="5991801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0" name="橢圓 309">
              <a:extLst>
                <a:ext uri="{FF2B5EF4-FFF2-40B4-BE49-F238E27FC236}">
                  <a16:creationId xmlns:a16="http://schemas.microsoft.com/office/drawing/2014/main" id="{BE797FE8-B105-7D4A-8CB6-06138E7C54D2}"/>
                </a:ext>
              </a:extLst>
            </p:cNvPr>
            <p:cNvSpPr/>
            <p:nvPr/>
          </p:nvSpPr>
          <p:spPr>
            <a:xfrm>
              <a:off x="4827068" y="614873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11" name="直線箭頭接點 310">
              <a:extLst>
                <a:ext uri="{FF2B5EF4-FFF2-40B4-BE49-F238E27FC236}">
                  <a16:creationId xmlns:a16="http://schemas.microsoft.com/office/drawing/2014/main" id="{ECDB73F3-68A1-3648-87BE-34F9F015E091}"/>
                </a:ext>
              </a:extLst>
            </p:cNvPr>
            <p:cNvCxnSpPr>
              <a:cxnSpLocks/>
              <a:stCxn id="284" idx="6"/>
              <a:endCxn id="287" idx="2"/>
            </p:cNvCxnSpPr>
            <p:nvPr/>
          </p:nvCxnSpPr>
          <p:spPr>
            <a:xfrm>
              <a:off x="3446397" y="5582221"/>
              <a:ext cx="53610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箭頭接點 311">
              <a:extLst>
                <a:ext uri="{FF2B5EF4-FFF2-40B4-BE49-F238E27FC236}">
                  <a16:creationId xmlns:a16="http://schemas.microsoft.com/office/drawing/2014/main" id="{B5DEF6ED-A2A5-EB4C-8D4C-281BFEB07BBD}"/>
                </a:ext>
              </a:extLst>
            </p:cNvPr>
            <p:cNvCxnSpPr>
              <a:cxnSpLocks/>
              <a:stCxn id="284" idx="6"/>
              <a:endCxn id="288" idx="2"/>
            </p:cNvCxnSpPr>
            <p:nvPr/>
          </p:nvCxnSpPr>
          <p:spPr>
            <a:xfrm>
              <a:off x="3446397" y="5582221"/>
              <a:ext cx="536103" cy="877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線箭頭接點 312">
              <a:extLst>
                <a:ext uri="{FF2B5EF4-FFF2-40B4-BE49-F238E27FC236}">
                  <a16:creationId xmlns:a16="http://schemas.microsoft.com/office/drawing/2014/main" id="{5994A201-15F3-8A4F-A01D-54530352B59F}"/>
                </a:ext>
              </a:extLst>
            </p:cNvPr>
            <p:cNvCxnSpPr>
              <a:cxnSpLocks/>
              <a:stCxn id="284" idx="6"/>
              <a:endCxn id="289" idx="2"/>
            </p:cNvCxnSpPr>
            <p:nvPr/>
          </p:nvCxnSpPr>
          <p:spPr>
            <a:xfrm>
              <a:off x="3446397" y="5582221"/>
              <a:ext cx="536103" cy="1394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線箭頭接點 313">
              <a:extLst>
                <a:ext uri="{FF2B5EF4-FFF2-40B4-BE49-F238E27FC236}">
                  <a16:creationId xmlns:a16="http://schemas.microsoft.com/office/drawing/2014/main" id="{A6E9844E-3725-424C-9CF7-2365471120C9}"/>
                </a:ext>
              </a:extLst>
            </p:cNvPr>
            <p:cNvCxnSpPr>
              <a:cxnSpLocks/>
              <a:stCxn id="285" idx="6"/>
              <a:endCxn id="286" idx="2"/>
            </p:cNvCxnSpPr>
            <p:nvPr/>
          </p:nvCxnSpPr>
          <p:spPr>
            <a:xfrm flipV="1">
              <a:off x="3436112" y="5065164"/>
              <a:ext cx="556674" cy="1341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線箭頭接點 314">
              <a:extLst>
                <a:ext uri="{FF2B5EF4-FFF2-40B4-BE49-F238E27FC236}">
                  <a16:creationId xmlns:a16="http://schemas.microsoft.com/office/drawing/2014/main" id="{4BEAE1AC-21BF-5543-A0EB-EAAF4332FD92}"/>
                </a:ext>
              </a:extLst>
            </p:cNvPr>
            <p:cNvCxnSpPr>
              <a:cxnSpLocks/>
              <a:stCxn id="285" idx="6"/>
              <a:endCxn id="287" idx="2"/>
            </p:cNvCxnSpPr>
            <p:nvPr/>
          </p:nvCxnSpPr>
          <p:spPr>
            <a:xfrm flipV="1">
              <a:off x="3436112" y="5582221"/>
              <a:ext cx="546388" cy="8249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線箭頭接點 315">
              <a:extLst>
                <a:ext uri="{FF2B5EF4-FFF2-40B4-BE49-F238E27FC236}">
                  <a16:creationId xmlns:a16="http://schemas.microsoft.com/office/drawing/2014/main" id="{B428A123-E067-E346-AA5E-CDC3B4103525}"/>
                </a:ext>
              </a:extLst>
            </p:cNvPr>
            <p:cNvCxnSpPr>
              <a:cxnSpLocks/>
              <a:stCxn id="285" idx="6"/>
              <a:endCxn id="289" idx="2"/>
            </p:cNvCxnSpPr>
            <p:nvPr/>
          </p:nvCxnSpPr>
          <p:spPr>
            <a:xfrm>
              <a:off x="3436112" y="6407127"/>
              <a:ext cx="546388" cy="5694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線箭頭接點 316">
              <a:extLst>
                <a:ext uri="{FF2B5EF4-FFF2-40B4-BE49-F238E27FC236}">
                  <a16:creationId xmlns:a16="http://schemas.microsoft.com/office/drawing/2014/main" id="{7CDDA34F-E45F-B941-8E15-9571FC8FFA1B}"/>
                </a:ext>
              </a:extLst>
            </p:cNvPr>
            <p:cNvCxnSpPr>
              <a:cxnSpLocks/>
              <a:stCxn id="285" idx="6"/>
              <a:endCxn id="288" idx="2"/>
            </p:cNvCxnSpPr>
            <p:nvPr/>
          </p:nvCxnSpPr>
          <p:spPr>
            <a:xfrm>
              <a:off x="3436112" y="6407127"/>
              <a:ext cx="546388" cy="523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線箭頭接點 317">
              <a:extLst>
                <a:ext uri="{FF2B5EF4-FFF2-40B4-BE49-F238E27FC236}">
                  <a16:creationId xmlns:a16="http://schemas.microsoft.com/office/drawing/2014/main" id="{9DE7023F-7FD5-3348-95C5-1C571ED35BC9}"/>
                </a:ext>
              </a:extLst>
            </p:cNvPr>
            <p:cNvCxnSpPr>
              <a:cxnSpLocks/>
              <a:stCxn id="284" idx="6"/>
            </p:cNvCxnSpPr>
            <p:nvPr/>
          </p:nvCxnSpPr>
          <p:spPr>
            <a:xfrm>
              <a:off x="3446398" y="5582220"/>
              <a:ext cx="537630" cy="5208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箭頭接點 318">
              <a:extLst>
                <a:ext uri="{FF2B5EF4-FFF2-40B4-BE49-F238E27FC236}">
                  <a16:creationId xmlns:a16="http://schemas.microsoft.com/office/drawing/2014/main" id="{71B49D81-FAC9-2C42-94FC-E855EAD5A3C3}"/>
                </a:ext>
              </a:extLst>
            </p:cNvPr>
            <p:cNvCxnSpPr>
              <a:cxnSpLocks/>
              <a:stCxn id="285" idx="6"/>
            </p:cNvCxnSpPr>
            <p:nvPr/>
          </p:nvCxnSpPr>
          <p:spPr>
            <a:xfrm flipV="1">
              <a:off x="3436112" y="6103073"/>
              <a:ext cx="546388" cy="30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線箭頭接點 319">
              <a:extLst>
                <a:ext uri="{FF2B5EF4-FFF2-40B4-BE49-F238E27FC236}">
                  <a16:creationId xmlns:a16="http://schemas.microsoft.com/office/drawing/2014/main" id="{2EFB1AEC-CD08-BB43-BC39-C727FF9CEBDE}"/>
                </a:ext>
              </a:extLst>
            </p:cNvPr>
            <p:cNvCxnSpPr>
              <a:cxnSpLocks/>
              <a:stCxn id="293" idx="6"/>
              <a:endCxn id="290" idx="2"/>
            </p:cNvCxnSpPr>
            <p:nvPr/>
          </p:nvCxnSpPr>
          <p:spPr>
            <a:xfrm>
              <a:off x="5000687" y="5065164"/>
              <a:ext cx="613300" cy="470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線箭頭接點 320">
              <a:extLst>
                <a:ext uri="{FF2B5EF4-FFF2-40B4-BE49-F238E27FC236}">
                  <a16:creationId xmlns:a16="http://schemas.microsoft.com/office/drawing/2014/main" id="{441DEA7F-1C87-AD48-AFEA-4CC1D86EAB8A}"/>
                </a:ext>
              </a:extLst>
            </p:cNvPr>
            <p:cNvCxnSpPr>
              <a:cxnSpLocks/>
              <a:stCxn id="293" idx="6"/>
              <a:endCxn id="291" idx="2"/>
            </p:cNvCxnSpPr>
            <p:nvPr/>
          </p:nvCxnSpPr>
          <p:spPr>
            <a:xfrm>
              <a:off x="5000687" y="5065164"/>
              <a:ext cx="613300" cy="987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線箭頭接點 321">
              <a:extLst>
                <a:ext uri="{FF2B5EF4-FFF2-40B4-BE49-F238E27FC236}">
                  <a16:creationId xmlns:a16="http://schemas.microsoft.com/office/drawing/2014/main" id="{05361FE3-CFDC-0048-A683-4E8BCBC22F0F}"/>
                </a:ext>
              </a:extLst>
            </p:cNvPr>
            <p:cNvCxnSpPr>
              <a:cxnSpLocks/>
              <a:stCxn id="294" idx="6"/>
              <a:endCxn id="290" idx="2"/>
            </p:cNvCxnSpPr>
            <p:nvPr/>
          </p:nvCxnSpPr>
          <p:spPr>
            <a:xfrm flipV="1">
              <a:off x="4990401" y="5535625"/>
              <a:ext cx="623586" cy="465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線箭頭接點 322">
              <a:extLst>
                <a:ext uri="{FF2B5EF4-FFF2-40B4-BE49-F238E27FC236}">
                  <a16:creationId xmlns:a16="http://schemas.microsoft.com/office/drawing/2014/main" id="{C16BBEB3-C7CB-1B46-8738-6B738689BBB3}"/>
                </a:ext>
              </a:extLst>
            </p:cNvPr>
            <p:cNvCxnSpPr>
              <a:cxnSpLocks/>
              <a:stCxn id="294" idx="6"/>
              <a:endCxn id="291" idx="2"/>
            </p:cNvCxnSpPr>
            <p:nvPr/>
          </p:nvCxnSpPr>
          <p:spPr>
            <a:xfrm>
              <a:off x="4990401" y="5582221"/>
              <a:ext cx="623586" cy="470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線箭頭接點 323">
              <a:extLst>
                <a:ext uri="{FF2B5EF4-FFF2-40B4-BE49-F238E27FC236}">
                  <a16:creationId xmlns:a16="http://schemas.microsoft.com/office/drawing/2014/main" id="{F2992324-A53D-6D40-BA11-0BFAD288BF6E}"/>
                </a:ext>
              </a:extLst>
            </p:cNvPr>
            <p:cNvCxnSpPr>
              <a:cxnSpLocks/>
              <a:stCxn id="295" idx="6"/>
              <a:endCxn id="290" idx="2"/>
            </p:cNvCxnSpPr>
            <p:nvPr/>
          </p:nvCxnSpPr>
          <p:spPr>
            <a:xfrm flipV="1">
              <a:off x="4990401" y="5535625"/>
              <a:ext cx="623586" cy="9238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線箭頭接點 324">
              <a:extLst>
                <a:ext uri="{FF2B5EF4-FFF2-40B4-BE49-F238E27FC236}">
                  <a16:creationId xmlns:a16="http://schemas.microsoft.com/office/drawing/2014/main" id="{8F3D331E-187F-7E43-97EA-C8CF68EDB312}"/>
                </a:ext>
              </a:extLst>
            </p:cNvPr>
            <p:cNvCxnSpPr>
              <a:cxnSpLocks/>
              <a:stCxn id="295" idx="6"/>
              <a:endCxn id="291" idx="2"/>
            </p:cNvCxnSpPr>
            <p:nvPr/>
          </p:nvCxnSpPr>
          <p:spPr>
            <a:xfrm flipV="1">
              <a:off x="4990401" y="6052682"/>
              <a:ext cx="623586" cy="4068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線箭頭接點 325">
              <a:extLst>
                <a:ext uri="{FF2B5EF4-FFF2-40B4-BE49-F238E27FC236}">
                  <a16:creationId xmlns:a16="http://schemas.microsoft.com/office/drawing/2014/main" id="{EC54746A-1337-604C-B2C6-E7D84CDC86E4}"/>
                </a:ext>
              </a:extLst>
            </p:cNvPr>
            <p:cNvCxnSpPr>
              <a:cxnSpLocks/>
              <a:stCxn id="296" idx="6"/>
              <a:endCxn id="290" idx="2"/>
            </p:cNvCxnSpPr>
            <p:nvPr/>
          </p:nvCxnSpPr>
          <p:spPr>
            <a:xfrm flipV="1">
              <a:off x="4990401" y="5535625"/>
              <a:ext cx="623586" cy="14409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線箭頭接點 326">
              <a:extLst>
                <a:ext uri="{FF2B5EF4-FFF2-40B4-BE49-F238E27FC236}">
                  <a16:creationId xmlns:a16="http://schemas.microsoft.com/office/drawing/2014/main" id="{6E72DA6D-0F22-EF49-B94E-B791C8C7B1FD}"/>
                </a:ext>
              </a:extLst>
            </p:cNvPr>
            <p:cNvCxnSpPr>
              <a:cxnSpLocks/>
              <a:stCxn id="296" idx="6"/>
              <a:endCxn id="291" idx="2"/>
            </p:cNvCxnSpPr>
            <p:nvPr/>
          </p:nvCxnSpPr>
          <p:spPr>
            <a:xfrm flipV="1">
              <a:off x="4990401" y="6052682"/>
              <a:ext cx="623586" cy="9238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線箭頭接點 327">
              <a:extLst>
                <a:ext uri="{FF2B5EF4-FFF2-40B4-BE49-F238E27FC236}">
                  <a16:creationId xmlns:a16="http://schemas.microsoft.com/office/drawing/2014/main" id="{2C00B097-79B9-C644-BC00-BB6246DA6369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4926593" y="5535625"/>
              <a:ext cx="687393" cy="512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線箭頭接點 328">
              <a:extLst>
                <a:ext uri="{FF2B5EF4-FFF2-40B4-BE49-F238E27FC236}">
                  <a16:creationId xmlns:a16="http://schemas.microsoft.com/office/drawing/2014/main" id="{1C07B4B3-E0DB-8B47-811D-11D380EB504E}"/>
                </a:ext>
              </a:extLst>
            </p:cNvPr>
            <p:cNvCxnSpPr>
              <a:cxnSpLocks/>
              <a:endCxn id="291" idx="2"/>
            </p:cNvCxnSpPr>
            <p:nvPr/>
          </p:nvCxnSpPr>
          <p:spPr>
            <a:xfrm>
              <a:off x="4926593" y="6049020"/>
              <a:ext cx="687393" cy="36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橢圓 329">
              <a:extLst>
                <a:ext uri="{FF2B5EF4-FFF2-40B4-BE49-F238E27FC236}">
                  <a16:creationId xmlns:a16="http://schemas.microsoft.com/office/drawing/2014/main" id="{C3F99E92-0D69-F549-BA74-44A7E716DBE8}"/>
                </a:ext>
              </a:extLst>
            </p:cNvPr>
            <p:cNvSpPr/>
            <p:nvPr/>
          </p:nvSpPr>
          <p:spPr>
            <a:xfrm>
              <a:off x="5614337" y="6407126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31" name="直線箭頭接點 330">
              <a:extLst>
                <a:ext uri="{FF2B5EF4-FFF2-40B4-BE49-F238E27FC236}">
                  <a16:creationId xmlns:a16="http://schemas.microsoft.com/office/drawing/2014/main" id="{C7D4C507-F633-AF43-AB42-F22E2B47B2E3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>
              <a:off x="4926593" y="6042609"/>
              <a:ext cx="687744" cy="5271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線箭頭接點 331">
              <a:extLst>
                <a:ext uri="{FF2B5EF4-FFF2-40B4-BE49-F238E27FC236}">
                  <a16:creationId xmlns:a16="http://schemas.microsoft.com/office/drawing/2014/main" id="{F3A665CD-D10A-5F48-AEA7-30126FFB08B3}"/>
                </a:ext>
              </a:extLst>
            </p:cNvPr>
            <p:cNvCxnSpPr>
              <a:cxnSpLocks/>
              <a:stCxn id="296" idx="6"/>
              <a:endCxn id="330" idx="2"/>
            </p:cNvCxnSpPr>
            <p:nvPr/>
          </p:nvCxnSpPr>
          <p:spPr>
            <a:xfrm flipV="1">
              <a:off x="4990401" y="6569740"/>
              <a:ext cx="623936" cy="406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線箭頭接點 332">
              <a:extLst>
                <a:ext uri="{FF2B5EF4-FFF2-40B4-BE49-F238E27FC236}">
                  <a16:creationId xmlns:a16="http://schemas.microsoft.com/office/drawing/2014/main" id="{9DC0159F-3B2C-294B-8371-5BEE0A0FC526}"/>
                </a:ext>
              </a:extLst>
            </p:cNvPr>
            <p:cNvCxnSpPr>
              <a:cxnSpLocks/>
              <a:stCxn id="295" idx="6"/>
              <a:endCxn id="330" idx="2"/>
            </p:cNvCxnSpPr>
            <p:nvPr/>
          </p:nvCxnSpPr>
          <p:spPr>
            <a:xfrm>
              <a:off x="4990401" y="6459484"/>
              <a:ext cx="623936" cy="1102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箭頭接點 333">
              <a:extLst>
                <a:ext uri="{FF2B5EF4-FFF2-40B4-BE49-F238E27FC236}">
                  <a16:creationId xmlns:a16="http://schemas.microsoft.com/office/drawing/2014/main" id="{2A9CD972-7612-4A46-AEE1-6B2E9911F307}"/>
                </a:ext>
              </a:extLst>
            </p:cNvPr>
            <p:cNvCxnSpPr>
              <a:cxnSpLocks/>
              <a:stCxn id="294" idx="6"/>
              <a:endCxn id="330" idx="2"/>
            </p:cNvCxnSpPr>
            <p:nvPr/>
          </p:nvCxnSpPr>
          <p:spPr>
            <a:xfrm>
              <a:off x="4990401" y="5582221"/>
              <a:ext cx="623936" cy="987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線箭頭接點 334">
              <a:extLst>
                <a:ext uri="{FF2B5EF4-FFF2-40B4-BE49-F238E27FC236}">
                  <a16:creationId xmlns:a16="http://schemas.microsoft.com/office/drawing/2014/main" id="{EA5E4CBD-463B-BE4C-A8CF-D6FB4234B3D9}"/>
                </a:ext>
              </a:extLst>
            </p:cNvPr>
            <p:cNvCxnSpPr>
              <a:cxnSpLocks/>
              <a:stCxn id="293" idx="6"/>
              <a:endCxn id="330" idx="2"/>
            </p:cNvCxnSpPr>
            <p:nvPr/>
          </p:nvCxnSpPr>
          <p:spPr>
            <a:xfrm>
              <a:off x="5000687" y="5065164"/>
              <a:ext cx="613650" cy="15045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9" name="群組 678">
            <a:extLst>
              <a:ext uri="{FF2B5EF4-FFF2-40B4-BE49-F238E27FC236}">
                <a16:creationId xmlns:a16="http://schemas.microsoft.com/office/drawing/2014/main" id="{76D37AC0-27AD-6643-8C46-13AA96AA44D6}"/>
              </a:ext>
            </a:extLst>
          </p:cNvPr>
          <p:cNvGrpSpPr/>
          <p:nvPr/>
        </p:nvGrpSpPr>
        <p:grpSpPr>
          <a:xfrm>
            <a:off x="9973291" y="1860897"/>
            <a:ext cx="1377539" cy="823492"/>
            <a:chOff x="3170712" y="4902550"/>
            <a:chExt cx="2709025" cy="2236605"/>
          </a:xfrm>
        </p:grpSpPr>
        <p:sp>
          <p:nvSpPr>
            <p:cNvPr id="680" name="橢圓 679">
              <a:extLst>
                <a:ext uri="{FF2B5EF4-FFF2-40B4-BE49-F238E27FC236}">
                  <a16:creationId xmlns:a16="http://schemas.microsoft.com/office/drawing/2014/main" id="{63399AEB-8481-C846-B14F-D781EE7B8C5F}"/>
                </a:ext>
              </a:extLst>
            </p:cNvPr>
            <p:cNvSpPr/>
            <p:nvPr/>
          </p:nvSpPr>
          <p:spPr>
            <a:xfrm>
              <a:off x="3180998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1" name="橢圓 680">
              <a:extLst>
                <a:ext uri="{FF2B5EF4-FFF2-40B4-BE49-F238E27FC236}">
                  <a16:creationId xmlns:a16="http://schemas.microsoft.com/office/drawing/2014/main" id="{014E2CC3-4F05-BD47-95F1-1900F5485255}"/>
                </a:ext>
              </a:extLst>
            </p:cNvPr>
            <p:cNvSpPr/>
            <p:nvPr/>
          </p:nvSpPr>
          <p:spPr>
            <a:xfrm>
              <a:off x="3170712" y="6244513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2" name="橢圓 681">
              <a:extLst>
                <a:ext uri="{FF2B5EF4-FFF2-40B4-BE49-F238E27FC236}">
                  <a16:creationId xmlns:a16="http://schemas.microsoft.com/office/drawing/2014/main" id="{AA4E17FB-7BA6-354C-B18B-870FE020AD6A}"/>
                </a:ext>
              </a:extLst>
            </p:cNvPr>
            <p:cNvSpPr/>
            <p:nvPr/>
          </p:nvSpPr>
          <p:spPr>
            <a:xfrm>
              <a:off x="3992786" y="490255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3" name="橢圓 682">
              <a:extLst>
                <a:ext uri="{FF2B5EF4-FFF2-40B4-BE49-F238E27FC236}">
                  <a16:creationId xmlns:a16="http://schemas.microsoft.com/office/drawing/2014/main" id="{D9E74F97-649D-8F4E-AAC8-4AD525B2E291}"/>
                </a:ext>
              </a:extLst>
            </p:cNvPr>
            <p:cNvSpPr/>
            <p:nvPr/>
          </p:nvSpPr>
          <p:spPr>
            <a:xfrm>
              <a:off x="3982500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4" name="橢圓 683">
              <a:extLst>
                <a:ext uri="{FF2B5EF4-FFF2-40B4-BE49-F238E27FC236}">
                  <a16:creationId xmlns:a16="http://schemas.microsoft.com/office/drawing/2014/main" id="{0364BBD9-B213-F048-BF07-8EF21EC35B59}"/>
                </a:ext>
              </a:extLst>
            </p:cNvPr>
            <p:cNvSpPr/>
            <p:nvPr/>
          </p:nvSpPr>
          <p:spPr>
            <a:xfrm>
              <a:off x="3982500" y="629687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5" name="橢圓 684">
              <a:extLst>
                <a:ext uri="{FF2B5EF4-FFF2-40B4-BE49-F238E27FC236}">
                  <a16:creationId xmlns:a16="http://schemas.microsoft.com/office/drawing/2014/main" id="{ADA566C6-0596-404D-ABFB-4DA2D3C336BC}"/>
                </a:ext>
              </a:extLst>
            </p:cNvPr>
            <p:cNvSpPr/>
            <p:nvPr/>
          </p:nvSpPr>
          <p:spPr>
            <a:xfrm>
              <a:off x="3982500" y="6813928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6" name="橢圓 685">
              <a:extLst>
                <a:ext uri="{FF2B5EF4-FFF2-40B4-BE49-F238E27FC236}">
                  <a16:creationId xmlns:a16="http://schemas.microsoft.com/office/drawing/2014/main" id="{92A57368-54EE-8C4B-B9B0-14CAC8EAA0A3}"/>
                </a:ext>
              </a:extLst>
            </p:cNvPr>
            <p:cNvSpPr/>
            <p:nvPr/>
          </p:nvSpPr>
          <p:spPr>
            <a:xfrm>
              <a:off x="5613986" y="5373011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7" name="橢圓 686">
              <a:extLst>
                <a:ext uri="{FF2B5EF4-FFF2-40B4-BE49-F238E27FC236}">
                  <a16:creationId xmlns:a16="http://schemas.microsoft.com/office/drawing/2014/main" id="{7AB76129-85E7-3D4F-A8BB-DF5096C6DC80}"/>
                </a:ext>
              </a:extLst>
            </p:cNvPr>
            <p:cNvSpPr/>
            <p:nvPr/>
          </p:nvSpPr>
          <p:spPr>
            <a:xfrm>
              <a:off x="5613986" y="5890069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88" name="直線箭頭接點 687">
              <a:extLst>
                <a:ext uri="{FF2B5EF4-FFF2-40B4-BE49-F238E27FC236}">
                  <a16:creationId xmlns:a16="http://schemas.microsoft.com/office/drawing/2014/main" id="{63D02947-BD5B-DF4C-B346-3E69724DAC8D}"/>
                </a:ext>
              </a:extLst>
            </p:cNvPr>
            <p:cNvCxnSpPr>
              <a:cxnSpLocks/>
              <a:stCxn id="680" idx="6"/>
              <a:endCxn id="682" idx="2"/>
            </p:cNvCxnSpPr>
            <p:nvPr/>
          </p:nvCxnSpPr>
          <p:spPr>
            <a:xfrm flipV="1">
              <a:off x="3446397" y="5065164"/>
              <a:ext cx="546388" cy="517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9" name="橢圓 688">
              <a:extLst>
                <a:ext uri="{FF2B5EF4-FFF2-40B4-BE49-F238E27FC236}">
                  <a16:creationId xmlns:a16="http://schemas.microsoft.com/office/drawing/2014/main" id="{4E3A2156-9C97-0C4E-B796-D155E471EAE0}"/>
                </a:ext>
              </a:extLst>
            </p:cNvPr>
            <p:cNvSpPr/>
            <p:nvPr/>
          </p:nvSpPr>
          <p:spPr>
            <a:xfrm>
              <a:off x="4735287" y="490255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0" name="橢圓 689">
              <a:extLst>
                <a:ext uri="{FF2B5EF4-FFF2-40B4-BE49-F238E27FC236}">
                  <a16:creationId xmlns:a16="http://schemas.microsoft.com/office/drawing/2014/main" id="{CD99BB6E-40AA-EB45-B064-681C708E5D94}"/>
                </a:ext>
              </a:extLst>
            </p:cNvPr>
            <p:cNvSpPr/>
            <p:nvPr/>
          </p:nvSpPr>
          <p:spPr>
            <a:xfrm>
              <a:off x="4725001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1" name="橢圓 690">
              <a:extLst>
                <a:ext uri="{FF2B5EF4-FFF2-40B4-BE49-F238E27FC236}">
                  <a16:creationId xmlns:a16="http://schemas.microsoft.com/office/drawing/2014/main" id="{2070B3DF-373E-B541-8F38-ADC364BFF94C}"/>
                </a:ext>
              </a:extLst>
            </p:cNvPr>
            <p:cNvSpPr/>
            <p:nvPr/>
          </p:nvSpPr>
          <p:spPr>
            <a:xfrm>
              <a:off x="4725001" y="629687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2" name="橢圓 691">
              <a:extLst>
                <a:ext uri="{FF2B5EF4-FFF2-40B4-BE49-F238E27FC236}">
                  <a16:creationId xmlns:a16="http://schemas.microsoft.com/office/drawing/2014/main" id="{D36D0EBF-D558-0B48-8666-08796186EE4C}"/>
                </a:ext>
              </a:extLst>
            </p:cNvPr>
            <p:cNvSpPr/>
            <p:nvPr/>
          </p:nvSpPr>
          <p:spPr>
            <a:xfrm>
              <a:off x="4725001" y="6813928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3" name="橢圓 692">
              <a:extLst>
                <a:ext uri="{FF2B5EF4-FFF2-40B4-BE49-F238E27FC236}">
                  <a16:creationId xmlns:a16="http://schemas.microsoft.com/office/drawing/2014/main" id="{5A12480F-5D86-4B42-9B7C-896F4506826B}"/>
                </a:ext>
              </a:extLst>
            </p:cNvPr>
            <p:cNvSpPr/>
            <p:nvPr/>
          </p:nvSpPr>
          <p:spPr>
            <a:xfrm>
              <a:off x="4370986" y="502451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4" name="橢圓 693">
              <a:extLst>
                <a:ext uri="{FF2B5EF4-FFF2-40B4-BE49-F238E27FC236}">
                  <a16:creationId xmlns:a16="http://schemas.microsoft.com/office/drawing/2014/main" id="{0D552047-E3F3-FA4D-BE5D-0F23A792F5B1}"/>
                </a:ext>
              </a:extLst>
            </p:cNvPr>
            <p:cNvSpPr/>
            <p:nvPr/>
          </p:nvSpPr>
          <p:spPr>
            <a:xfrm>
              <a:off x="4536350" y="502354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5" name="橢圓 694">
              <a:extLst>
                <a:ext uri="{FF2B5EF4-FFF2-40B4-BE49-F238E27FC236}">
                  <a16:creationId xmlns:a16="http://schemas.microsoft.com/office/drawing/2014/main" id="{EDC6143B-FE15-6648-B28A-530E83C43C32}"/>
                </a:ext>
              </a:extLst>
            </p:cNvPr>
            <p:cNvSpPr/>
            <p:nvPr/>
          </p:nvSpPr>
          <p:spPr>
            <a:xfrm>
              <a:off x="4370593" y="553936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6" name="橢圓 695">
              <a:extLst>
                <a:ext uri="{FF2B5EF4-FFF2-40B4-BE49-F238E27FC236}">
                  <a16:creationId xmlns:a16="http://schemas.microsoft.com/office/drawing/2014/main" id="{F3D62935-7108-7945-A73C-4CBD906B1D7C}"/>
                </a:ext>
              </a:extLst>
            </p:cNvPr>
            <p:cNvSpPr/>
            <p:nvPr/>
          </p:nvSpPr>
          <p:spPr>
            <a:xfrm>
              <a:off x="4535958" y="553840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7" name="橢圓 696">
              <a:extLst>
                <a:ext uri="{FF2B5EF4-FFF2-40B4-BE49-F238E27FC236}">
                  <a16:creationId xmlns:a16="http://schemas.microsoft.com/office/drawing/2014/main" id="{19B79C7B-7ED4-194F-BBEA-14A5A64C4C35}"/>
                </a:ext>
              </a:extLst>
            </p:cNvPr>
            <p:cNvSpPr/>
            <p:nvPr/>
          </p:nvSpPr>
          <p:spPr>
            <a:xfrm>
              <a:off x="4370593" y="6408096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8" name="橢圓 697">
              <a:extLst>
                <a:ext uri="{FF2B5EF4-FFF2-40B4-BE49-F238E27FC236}">
                  <a16:creationId xmlns:a16="http://schemas.microsoft.com/office/drawing/2014/main" id="{305F0B67-D294-1D4C-BBE3-D5C76DF182FE}"/>
                </a:ext>
              </a:extLst>
            </p:cNvPr>
            <p:cNvSpPr/>
            <p:nvPr/>
          </p:nvSpPr>
          <p:spPr>
            <a:xfrm>
              <a:off x="4535958" y="6407127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9" name="橢圓 698">
              <a:extLst>
                <a:ext uri="{FF2B5EF4-FFF2-40B4-BE49-F238E27FC236}">
                  <a16:creationId xmlns:a16="http://schemas.microsoft.com/office/drawing/2014/main" id="{4B1053A5-CAF1-614A-974E-8DE101C6C35E}"/>
                </a:ext>
              </a:extLst>
            </p:cNvPr>
            <p:cNvSpPr/>
            <p:nvPr/>
          </p:nvSpPr>
          <p:spPr>
            <a:xfrm>
              <a:off x="4370593" y="696127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0" name="橢圓 699">
              <a:extLst>
                <a:ext uri="{FF2B5EF4-FFF2-40B4-BE49-F238E27FC236}">
                  <a16:creationId xmlns:a16="http://schemas.microsoft.com/office/drawing/2014/main" id="{F1307A4F-893A-E442-8C5B-F03794066C69}"/>
                </a:ext>
              </a:extLst>
            </p:cNvPr>
            <p:cNvSpPr/>
            <p:nvPr/>
          </p:nvSpPr>
          <p:spPr>
            <a:xfrm>
              <a:off x="4535958" y="696030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1" name="橢圓 700">
              <a:extLst>
                <a:ext uri="{FF2B5EF4-FFF2-40B4-BE49-F238E27FC236}">
                  <a16:creationId xmlns:a16="http://schemas.microsoft.com/office/drawing/2014/main" id="{E54CE32C-4ED2-DB41-99E3-C554FF4290FD}"/>
                </a:ext>
              </a:extLst>
            </p:cNvPr>
            <p:cNvSpPr/>
            <p:nvPr/>
          </p:nvSpPr>
          <p:spPr>
            <a:xfrm>
              <a:off x="4082025" y="5834863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2" name="橢圓 701">
              <a:extLst>
                <a:ext uri="{FF2B5EF4-FFF2-40B4-BE49-F238E27FC236}">
                  <a16:creationId xmlns:a16="http://schemas.microsoft.com/office/drawing/2014/main" id="{DFF8AFB0-029B-6B4F-B5D8-7780725BC56F}"/>
                </a:ext>
              </a:extLst>
            </p:cNvPr>
            <p:cNvSpPr/>
            <p:nvPr/>
          </p:nvSpPr>
          <p:spPr>
            <a:xfrm>
              <a:off x="4082025" y="5991801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3" name="橢圓 702">
              <a:extLst>
                <a:ext uri="{FF2B5EF4-FFF2-40B4-BE49-F238E27FC236}">
                  <a16:creationId xmlns:a16="http://schemas.microsoft.com/office/drawing/2014/main" id="{CBB70283-3157-084F-AC08-14FF1E8A6B8C}"/>
                </a:ext>
              </a:extLst>
            </p:cNvPr>
            <p:cNvSpPr/>
            <p:nvPr/>
          </p:nvSpPr>
          <p:spPr>
            <a:xfrm>
              <a:off x="4082025" y="614873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4" name="橢圓 703">
              <a:extLst>
                <a:ext uri="{FF2B5EF4-FFF2-40B4-BE49-F238E27FC236}">
                  <a16:creationId xmlns:a16="http://schemas.microsoft.com/office/drawing/2014/main" id="{C592F5BC-BF99-E14E-86C6-E0B3DA1FA6E0}"/>
                </a:ext>
              </a:extLst>
            </p:cNvPr>
            <p:cNvSpPr/>
            <p:nvPr/>
          </p:nvSpPr>
          <p:spPr>
            <a:xfrm>
              <a:off x="4827068" y="5834863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5" name="橢圓 704">
              <a:extLst>
                <a:ext uri="{FF2B5EF4-FFF2-40B4-BE49-F238E27FC236}">
                  <a16:creationId xmlns:a16="http://schemas.microsoft.com/office/drawing/2014/main" id="{723A0D32-0287-2445-B6AA-3A6B1E365557}"/>
                </a:ext>
              </a:extLst>
            </p:cNvPr>
            <p:cNvSpPr/>
            <p:nvPr/>
          </p:nvSpPr>
          <p:spPr>
            <a:xfrm>
              <a:off x="4827068" y="5991801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6" name="橢圓 705">
              <a:extLst>
                <a:ext uri="{FF2B5EF4-FFF2-40B4-BE49-F238E27FC236}">
                  <a16:creationId xmlns:a16="http://schemas.microsoft.com/office/drawing/2014/main" id="{9D0ED6A5-A316-444C-8962-2BEDC47B8238}"/>
                </a:ext>
              </a:extLst>
            </p:cNvPr>
            <p:cNvSpPr/>
            <p:nvPr/>
          </p:nvSpPr>
          <p:spPr>
            <a:xfrm>
              <a:off x="4827068" y="614873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07" name="直線箭頭接點 706">
              <a:extLst>
                <a:ext uri="{FF2B5EF4-FFF2-40B4-BE49-F238E27FC236}">
                  <a16:creationId xmlns:a16="http://schemas.microsoft.com/office/drawing/2014/main" id="{A04307F9-4FE7-B04C-8B0F-FC2091B0D4A2}"/>
                </a:ext>
              </a:extLst>
            </p:cNvPr>
            <p:cNvCxnSpPr>
              <a:cxnSpLocks/>
              <a:stCxn id="680" idx="6"/>
              <a:endCxn id="683" idx="2"/>
            </p:cNvCxnSpPr>
            <p:nvPr/>
          </p:nvCxnSpPr>
          <p:spPr>
            <a:xfrm>
              <a:off x="3446397" y="5582221"/>
              <a:ext cx="53610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線箭頭接點 707">
              <a:extLst>
                <a:ext uri="{FF2B5EF4-FFF2-40B4-BE49-F238E27FC236}">
                  <a16:creationId xmlns:a16="http://schemas.microsoft.com/office/drawing/2014/main" id="{FA59DED3-4B22-0045-9A74-B1166583B0BA}"/>
                </a:ext>
              </a:extLst>
            </p:cNvPr>
            <p:cNvCxnSpPr>
              <a:cxnSpLocks/>
              <a:stCxn id="680" idx="6"/>
              <a:endCxn id="684" idx="2"/>
            </p:cNvCxnSpPr>
            <p:nvPr/>
          </p:nvCxnSpPr>
          <p:spPr>
            <a:xfrm>
              <a:off x="3446397" y="5582221"/>
              <a:ext cx="536103" cy="877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線箭頭接點 708">
              <a:extLst>
                <a:ext uri="{FF2B5EF4-FFF2-40B4-BE49-F238E27FC236}">
                  <a16:creationId xmlns:a16="http://schemas.microsoft.com/office/drawing/2014/main" id="{0370BB4D-BA1F-0843-AB62-434476CE1000}"/>
                </a:ext>
              </a:extLst>
            </p:cNvPr>
            <p:cNvCxnSpPr>
              <a:cxnSpLocks/>
              <a:stCxn id="680" idx="6"/>
              <a:endCxn id="685" idx="2"/>
            </p:cNvCxnSpPr>
            <p:nvPr/>
          </p:nvCxnSpPr>
          <p:spPr>
            <a:xfrm>
              <a:off x="3446397" y="5582221"/>
              <a:ext cx="536103" cy="1394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線箭頭接點 709">
              <a:extLst>
                <a:ext uri="{FF2B5EF4-FFF2-40B4-BE49-F238E27FC236}">
                  <a16:creationId xmlns:a16="http://schemas.microsoft.com/office/drawing/2014/main" id="{EE7CDFD6-9016-5D4A-B174-8E9D622E02DE}"/>
                </a:ext>
              </a:extLst>
            </p:cNvPr>
            <p:cNvCxnSpPr>
              <a:cxnSpLocks/>
              <a:stCxn id="681" idx="6"/>
              <a:endCxn id="682" idx="2"/>
            </p:cNvCxnSpPr>
            <p:nvPr/>
          </p:nvCxnSpPr>
          <p:spPr>
            <a:xfrm flipV="1">
              <a:off x="3436112" y="5065164"/>
              <a:ext cx="556674" cy="1341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線箭頭接點 710">
              <a:extLst>
                <a:ext uri="{FF2B5EF4-FFF2-40B4-BE49-F238E27FC236}">
                  <a16:creationId xmlns:a16="http://schemas.microsoft.com/office/drawing/2014/main" id="{445905BC-058E-B149-A990-D062674163D3}"/>
                </a:ext>
              </a:extLst>
            </p:cNvPr>
            <p:cNvCxnSpPr>
              <a:cxnSpLocks/>
              <a:stCxn id="681" idx="6"/>
              <a:endCxn id="683" idx="2"/>
            </p:cNvCxnSpPr>
            <p:nvPr/>
          </p:nvCxnSpPr>
          <p:spPr>
            <a:xfrm flipV="1">
              <a:off x="3436112" y="5582221"/>
              <a:ext cx="546388" cy="8249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線箭頭接點 711">
              <a:extLst>
                <a:ext uri="{FF2B5EF4-FFF2-40B4-BE49-F238E27FC236}">
                  <a16:creationId xmlns:a16="http://schemas.microsoft.com/office/drawing/2014/main" id="{CFFE4722-F129-3F4D-BBE5-D154D4BBE307}"/>
                </a:ext>
              </a:extLst>
            </p:cNvPr>
            <p:cNvCxnSpPr>
              <a:cxnSpLocks/>
              <a:stCxn id="681" idx="6"/>
              <a:endCxn id="685" idx="2"/>
            </p:cNvCxnSpPr>
            <p:nvPr/>
          </p:nvCxnSpPr>
          <p:spPr>
            <a:xfrm>
              <a:off x="3436112" y="6407127"/>
              <a:ext cx="546388" cy="5694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線箭頭接點 712">
              <a:extLst>
                <a:ext uri="{FF2B5EF4-FFF2-40B4-BE49-F238E27FC236}">
                  <a16:creationId xmlns:a16="http://schemas.microsoft.com/office/drawing/2014/main" id="{81B72730-2683-6544-80FD-50FBC896BE8B}"/>
                </a:ext>
              </a:extLst>
            </p:cNvPr>
            <p:cNvCxnSpPr>
              <a:cxnSpLocks/>
              <a:stCxn id="681" idx="6"/>
              <a:endCxn id="684" idx="2"/>
            </p:cNvCxnSpPr>
            <p:nvPr/>
          </p:nvCxnSpPr>
          <p:spPr>
            <a:xfrm>
              <a:off x="3436112" y="6407127"/>
              <a:ext cx="546388" cy="523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線箭頭接點 713">
              <a:extLst>
                <a:ext uri="{FF2B5EF4-FFF2-40B4-BE49-F238E27FC236}">
                  <a16:creationId xmlns:a16="http://schemas.microsoft.com/office/drawing/2014/main" id="{1868F8D6-FB87-0542-8CB3-A2900141EEEE}"/>
                </a:ext>
              </a:extLst>
            </p:cNvPr>
            <p:cNvCxnSpPr>
              <a:cxnSpLocks/>
              <a:stCxn id="680" idx="6"/>
            </p:cNvCxnSpPr>
            <p:nvPr/>
          </p:nvCxnSpPr>
          <p:spPr>
            <a:xfrm>
              <a:off x="3446398" y="5582220"/>
              <a:ext cx="537630" cy="5208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線箭頭接點 714">
              <a:extLst>
                <a:ext uri="{FF2B5EF4-FFF2-40B4-BE49-F238E27FC236}">
                  <a16:creationId xmlns:a16="http://schemas.microsoft.com/office/drawing/2014/main" id="{449B9B1B-B71D-D441-A1E4-F4339432505F}"/>
                </a:ext>
              </a:extLst>
            </p:cNvPr>
            <p:cNvCxnSpPr>
              <a:cxnSpLocks/>
              <a:stCxn id="681" idx="6"/>
            </p:cNvCxnSpPr>
            <p:nvPr/>
          </p:nvCxnSpPr>
          <p:spPr>
            <a:xfrm flipV="1">
              <a:off x="3436112" y="6103073"/>
              <a:ext cx="546388" cy="30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線箭頭接點 715">
              <a:extLst>
                <a:ext uri="{FF2B5EF4-FFF2-40B4-BE49-F238E27FC236}">
                  <a16:creationId xmlns:a16="http://schemas.microsoft.com/office/drawing/2014/main" id="{043655A6-D972-A442-96C7-8B561BA7B630}"/>
                </a:ext>
              </a:extLst>
            </p:cNvPr>
            <p:cNvCxnSpPr>
              <a:cxnSpLocks/>
              <a:stCxn id="689" idx="6"/>
              <a:endCxn id="686" idx="2"/>
            </p:cNvCxnSpPr>
            <p:nvPr/>
          </p:nvCxnSpPr>
          <p:spPr>
            <a:xfrm>
              <a:off x="5000687" y="5065164"/>
              <a:ext cx="613300" cy="470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線箭頭接點 716">
              <a:extLst>
                <a:ext uri="{FF2B5EF4-FFF2-40B4-BE49-F238E27FC236}">
                  <a16:creationId xmlns:a16="http://schemas.microsoft.com/office/drawing/2014/main" id="{0E4D9A0B-0863-9945-891D-4D892D7A0B18}"/>
                </a:ext>
              </a:extLst>
            </p:cNvPr>
            <p:cNvCxnSpPr>
              <a:cxnSpLocks/>
              <a:stCxn id="689" idx="6"/>
              <a:endCxn id="687" idx="2"/>
            </p:cNvCxnSpPr>
            <p:nvPr/>
          </p:nvCxnSpPr>
          <p:spPr>
            <a:xfrm>
              <a:off x="5000687" y="5065164"/>
              <a:ext cx="613300" cy="987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線箭頭接點 717">
              <a:extLst>
                <a:ext uri="{FF2B5EF4-FFF2-40B4-BE49-F238E27FC236}">
                  <a16:creationId xmlns:a16="http://schemas.microsoft.com/office/drawing/2014/main" id="{D89EFAA5-AC03-0A4F-8C15-3610FE68877B}"/>
                </a:ext>
              </a:extLst>
            </p:cNvPr>
            <p:cNvCxnSpPr>
              <a:cxnSpLocks/>
              <a:stCxn id="690" idx="6"/>
              <a:endCxn id="686" idx="2"/>
            </p:cNvCxnSpPr>
            <p:nvPr/>
          </p:nvCxnSpPr>
          <p:spPr>
            <a:xfrm flipV="1">
              <a:off x="4990401" y="5535625"/>
              <a:ext cx="623586" cy="465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線箭頭接點 718">
              <a:extLst>
                <a:ext uri="{FF2B5EF4-FFF2-40B4-BE49-F238E27FC236}">
                  <a16:creationId xmlns:a16="http://schemas.microsoft.com/office/drawing/2014/main" id="{EDF8A880-37E1-F944-A73B-CE71890FBFB3}"/>
                </a:ext>
              </a:extLst>
            </p:cNvPr>
            <p:cNvCxnSpPr>
              <a:cxnSpLocks/>
              <a:stCxn id="690" idx="6"/>
              <a:endCxn id="687" idx="2"/>
            </p:cNvCxnSpPr>
            <p:nvPr/>
          </p:nvCxnSpPr>
          <p:spPr>
            <a:xfrm>
              <a:off x="4990401" y="5582221"/>
              <a:ext cx="623586" cy="470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線箭頭接點 719">
              <a:extLst>
                <a:ext uri="{FF2B5EF4-FFF2-40B4-BE49-F238E27FC236}">
                  <a16:creationId xmlns:a16="http://schemas.microsoft.com/office/drawing/2014/main" id="{E3944BA9-10A4-6B4E-A785-0BB556365BFA}"/>
                </a:ext>
              </a:extLst>
            </p:cNvPr>
            <p:cNvCxnSpPr>
              <a:cxnSpLocks/>
              <a:stCxn id="691" idx="6"/>
              <a:endCxn id="686" idx="2"/>
            </p:cNvCxnSpPr>
            <p:nvPr/>
          </p:nvCxnSpPr>
          <p:spPr>
            <a:xfrm flipV="1">
              <a:off x="4990401" y="5535625"/>
              <a:ext cx="623586" cy="9238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線箭頭接點 720">
              <a:extLst>
                <a:ext uri="{FF2B5EF4-FFF2-40B4-BE49-F238E27FC236}">
                  <a16:creationId xmlns:a16="http://schemas.microsoft.com/office/drawing/2014/main" id="{2B36A25B-2066-6B4B-84EA-F82CDA76834C}"/>
                </a:ext>
              </a:extLst>
            </p:cNvPr>
            <p:cNvCxnSpPr>
              <a:cxnSpLocks/>
              <a:stCxn id="691" idx="6"/>
              <a:endCxn id="687" idx="2"/>
            </p:cNvCxnSpPr>
            <p:nvPr/>
          </p:nvCxnSpPr>
          <p:spPr>
            <a:xfrm flipV="1">
              <a:off x="4990401" y="6052682"/>
              <a:ext cx="623586" cy="4068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線箭頭接點 721">
              <a:extLst>
                <a:ext uri="{FF2B5EF4-FFF2-40B4-BE49-F238E27FC236}">
                  <a16:creationId xmlns:a16="http://schemas.microsoft.com/office/drawing/2014/main" id="{B324B948-03B1-0649-970D-E72112FBF4F1}"/>
                </a:ext>
              </a:extLst>
            </p:cNvPr>
            <p:cNvCxnSpPr>
              <a:cxnSpLocks/>
              <a:stCxn id="692" idx="6"/>
              <a:endCxn id="686" idx="2"/>
            </p:cNvCxnSpPr>
            <p:nvPr/>
          </p:nvCxnSpPr>
          <p:spPr>
            <a:xfrm flipV="1">
              <a:off x="4990401" y="5535625"/>
              <a:ext cx="623586" cy="14409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線箭頭接點 722">
              <a:extLst>
                <a:ext uri="{FF2B5EF4-FFF2-40B4-BE49-F238E27FC236}">
                  <a16:creationId xmlns:a16="http://schemas.microsoft.com/office/drawing/2014/main" id="{D084223C-A5ED-1542-A46F-686BBE33B516}"/>
                </a:ext>
              </a:extLst>
            </p:cNvPr>
            <p:cNvCxnSpPr>
              <a:cxnSpLocks/>
              <a:stCxn id="692" idx="6"/>
              <a:endCxn id="687" idx="2"/>
            </p:cNvCxnSpPr>
            <p:nvPr/>
          </p:nvCxnSpPr>
          <p:spPr>
            <a:xfrm flipV="1">
              <a:off x="4990401" y="6052682"/>
              <a:ext cx="623586" cy="9238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線箭頭接點 723">
              <a:extLst>
                <a:ext uri="{FF2B5EF4-FFF2-40B4-BE49-F238E27FC236}">
                  <a16:creationId xmlns:a16="http://schemas.microsoft.com/office/drawing/2014/main" id="{8092BF9B-BCA3-5145-BAA1-C2A9C2E52606}"/>
                </a:ext>
              </a:extLst>
            </p:cNvPr>
            <p:cNvCxnSpPr>
              <a:cxnSpLocks/>
              <a:endCxn id="686" idx="2"/>
            </p:cNvCxnSpPr>
            <p:nvPr/>
          </p:nvCxnSpPr>
          <p:spPr>
            <a:xfrm flipV="1">
              <a:off x="4926593" y="5535625"/>
              <a:ext cx="687393" cy="512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線箭頭接點 724">
              <a:extLst>
                <a:ext uri="{FF2B5EF4-FFF2-40B4-BE49-F238E27FC236}">
                  <a16:creationId xmlns:a16="http://schemas.microsoft.com/office/drawing/2014/main" id="{B11A76D7-853A-CD4B-B5B2-3F9119E8A10E}"/>
                </a:ext>
              </a:extLst>
            </p:cNvPr>
            <p:cNvCxnSpPr>
              <a:cxnSpLocks/>
              <a:endCxn id="687" idx="2"/>
            </p:cNvCxnSpPr>
            <p:nvPr/>
          </p:nvCxnSpPr>
          <p:spPr>
            <a:xfrm>
              <a:off x="4926593" y="6049020"/>
              <a:ext cx="687393" cy="36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6" name="橢圓 725">
              <a:extLst>
                <a:ext uri="{FF2B5EF4-FFF2-40B4-BE49-F238E27FC236}">
                  <a16:creationId xmlns:a16="http://schemas.microsoft.com/office/drawing/2014/main" id="{967D0A9B-5DC5-794A-94A8-0279C6EB0055}"/>
                </a:ext>
              </a:extLst>
            </p:cNvPr>
            <p:cNvSpPr/>
            <p:nvPr/>
          </p:nvSpPr>
          <p:spPr>
            <a:xfrm>
              <a:off x="5614337" y="6407126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27" name="直線箭頭接點 726">
              <a:extLst>
                <a:ext uri="{FF2B5EF4-FFF2-40B4-BE49-F238E27FC236}">
                  <a16:creationId xmlns:a16="http://schemas.microsoft.com/office/drawing/2014/main" id="{9D1642C1-B149-7C48-BD93-22A65085525E}"/>
                </a:ext>
              </a:extLst>
            </p:cNvPr>
            <p:cNvCxnSpPr>
              <a:cxnSpLocks/>
              <a:endCxn id="726" idx="2"/>
            </p:cNvCxnSpPr>
            <p:nvPr/>
          </p:nvCxnSpPr>
          <p:spPr>
            <a:xfrm>
              <a:off x="4926593" y="6042609"/>
              <a:ext cx="687744" cy="5271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線箭頭接點 727">
              <a:extLst>
                <a:ext uri="{FF2B5EF4-FFF2-40B4-BE49-F238E27FC236}">
                  <a16:creationId xmlns:a16="http://schemas.microsoft.com/office/drawing/2014/main" id="{BAB449D6-601F-6E44-8A67-F29BB259A761}"/>
                </a:ext>
              </a:extLst>
            </p:cNvPr>
            <p:cNvCxnSpPr>
              <a:cxnSpLocks/>
              <a:stCxn id="692" idx="6"/>
              <a:endCxn id="726" idx="2"/>
            </p:cNvCxnSpPr>
            <p:nvPr/>
          </p:nvCxnSpPr>
          <p:spPr>
            <a:xfrm flipV="1">
              <a:off x="4990401" y="6569740"/>
              <a:ext cx="623936" cy="406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線箭頭接點 728">
              <a:extLst>
                <a:ext uri="{FF2B5EF4-FFF2-40B4-BE49-F238E27FC236}">
                  <a16:creationId xmlns:a16="http://schemas.microsoft.com/office/drawing/2014/main" id="{CD2D4BC6-BE0E-6A49-82F4-5A7E07B59536}"/>
                </a:ext>
              </a:extLst>
            </p:cNvPr>
            <p:cNvCxnSpPr>
              <a:cxnSpLocks/>
              <a:stCxn id="691" idx="6"/>
              <a:endCxn id="726" idx="2"/>
            </p:cNvCxnSpPr>
            <p:nvPr/>
          </p:nvCxnSpPr>
          <p:spPr>
            <a:xfrm>
              <a:off x="4990401" y="6459484"/>
              <a:ext cx="623936" cy="1102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線箭頭接點 729">
              <a:extLst>
                <a:ext uri="{FF2B5EF4-FFF2-40B4-BE49-F238E27FC236}">
                  <a16:creationId xmlns:a16="http://schemas.microsoft.com/office/drawing/2014/main" id="{4A9543E2-8309-B94D-A2BF-0F2C25DB63F2}"/>
                </a:ext>
              </a:extLst>
            </p:cNvPr>
            <p:cNvCxnSpPr>
              <a:cxnSpLocks/>
              <a:stCxn id="690" idx="6"/>
              <a:endCxn id="726" idx="2"/>
            </p:cNvCxnSpPr>
            <p:nvPr/>
          </p:nvCxnSpPr>
          <p:spPr>
            <a:xfrm>
              <a:off x="4990401" y="5582221"/>
              <a:ext cx="623936" cy="987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線箭頭接點 730">
              <a:extLst>
                <a:ext uri="{FF2B5EF4-FFF2-40B4-BE49-F238E27FC236}">
                  <a16:creationId xmlns:a16="http://schemas.microsoft.com/office/drawing/2014/main" id="{6D431403-C8A8-2C4B-849D-ADDA0E29D52B}"/>
                </a:ext>
              </a:extLst>
            </p:cNvPr>
            <p:cNvCxnSpPr>
              <a:cxnSpLocks/>
              <a:stCxn id="689" idx="6"/>
              <a:endCxn id="726" idx="2"/>
            </p:cNvCxnSpPr>
            <p:nvPr/>
          </p:nvCxnSpPr>
          <p:spPr>
            <a:xfrm>
              <a:off x="5000687" y="5065164"/>
              <a:ext cx="613650" cy="15045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2" name="群組 731">
            <a:extLst>
              <a:ext uri="{FF2B5EF4-FFF2-40B4-BE49-F238E27FC236}">
                <a16:creationId xmlns:a16="http://schemas.microsoft.com/office/drawing/2014/main" id="{C683A1D2-A576-E94A-904F-6C5CAF1AD6ED}"/>
              </a:ext>
            </a:extLst>
          </p:cNvPr>
          <p:cNvGrpSpPr/>
          <p:nvPr/>
        </p:nvGrpSpPr>
        <p:grpSpPr>
          <a:xfrm>
            <a:off x="9973292" y="2727796"/>
            <a:ext cx="1377539" cy="823492"/>
            <a:chOff x="3170712" y="4902550"/>
            <a:chExt cx="2709025" cy="2236605"/>
          </a:xfrm>
        </p:grpSpPr>
        <p:sp>
          <p:nvSpPr>
            <p:cNvPr id="733" name="橢圓 732">
              <a:extLst>
                <a:ext uri="{FF2B5EF4-FFF2-40B4-BE49-F238E27FC236}">
                  <a16:creationId xmlns:a16="http://schemas.microsoft.com/office/drawing/2014/main" id="{D9DA1217-619B-E048-B6C9-F08DF429218C}"/>
                </a:ext>
              </a:extLst>
            </p:cNvPr>
            <p:cNvSpPr/>
            <p:nvPr/>
          </p:nvSpPr>
          <p:spPr>
            <a:xfrm>
              <a:off x="3180998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4" name="橢圓 733">
              <a:extLst>
                <a:ext uri="{FF2B5EF4-FFF2-40B4-BE49-F238E27FC236}">
                  <a16:creationId xmlns:a16="http://schemas.microsoft.com/office/drawing/2014/main" id="{679F1C86-84F6-4A43-83D5-54423C786B4A}"/>
                </a:ext>
              </a:extLst>
            </p:cNvPr>
            <p:cNvSpPr/>
            <p:nvPr/>
          </p:nvSpPr>
          <p:spPr>
            <a:xfrm>
              <a:off x="3170712" y="6244513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5" name="橢圓 734">
              <a:extLst>
                <a:ext uri="{FF2B5EF4-FFF2-40B4-BE49-F238E27FC236}">
                  <a16:creationId xmlns:a16="http://schemas.microsoft.com/office/drawing/2014/main" id="{1C14A7D5-7ECC-354D-82FB-131841610792}"/>
                </a:ext>
              </a:extLst>
            </p:cNvPr>
            <p:cNvSpPr/>
            <p:nvPr/>
          </p:nvSpPr>
          <p:spPr>
            <a:xfrm>
              <a:off x="3992786" y="490255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6" name="橢圓 735">
              <a:extLst>
                <a:ext uri="{FF2B5EF4-FFF2-40B4-BE49-F238E27FC236}">
                  <a16:creationId xmlns:a16="http://schemas.microsoft.com/office/drawing/2014/main" id="{72ECF4A4-F3B3-DC4A-BF74-81865F9741EC}"/>
                </a:ext>
              </a:extLst>
            </p:cNvPr>
            <p:cNvSpPr/>
            <p:nvPr/>
          </p:nvSpPr>
          <p:spPr>
            <a:xfrm>
              <a:off x="3982500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7" name="橢圓 736">
              <a:extLst>
                <a:ext uri="{FF2B5EF4-FFF2-40B4-BE49-F238E27FC236}">
                  <a16:creationId xmlns:a16="http://schemas.microsoft.com/office/drawing/2014/main" id="{948EEE91-56E9-AD4A-A343-F8F311FCC64C}"/>
                </a:ext>
              </a:extLst>
            </p:cNvPr>
            <p:cNvSpPr/>
            <p:nvPr/>
          </p:nvSpPr>
          <p:spPr>
            <a:xfrm>
              <a:off x="3982500" y="629687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8" name="橢圓 737">
              <a:extLst>
                <a:ext uri="{FF2B5EF4-FFF2-40B4-BE49-F238E27FC236}">
                  <a16:creationId xmlns:a16="http://schemas.microsoft.com/office/drawing/2014/main" id="{72289D59-D6FA-E341-AAFF-FCFF19F4EC6B}"/>
                </a:ext>
              </a:extLst>
            </p:cNvPr>
            <p:cNvSpPr/>
            <p:nvPr/>
          </p:nvSpPr>
          <p:spPr>
            <a:xfrm>
              <a:off x="3982500" y="6813928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9" name="橢圓 738">
              <a:extLst>
                <a:ext uri="{FF2B5EF4-FFF2-40B4-BE49-F238E27FC236}">
                  <a16:creationId xmlns:a16="http://schemas.microsoft.com/office/drawing/2014/main" id="{63F89361-7A64-474E-A3E5-2EF8021D9E5D}"/>
                </a:ext>
              </a:extLst>
            </p:cNvPr>
            <p:cNvSpPr/>
            <p:nvPr/>
          </p:nvSpPr>
          <p:spPr>
            <a:xfrm>
              <a:off x="5613986" y="5373011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0" name="橢圓 739">
              <a:extLst>
                <a:ext uri="{FF2B5EF4-FFF2-40B4-BE49-F238E27FC236}">
                  <a16:creationId xmlns:a16="http://schemas.microsoft.com/office/drawing/2014/main" id="{A444ADEB-5298-0A4B-8866-C518E9B9CE53}"/>
                </a:ext>
              </a:extLst>
            </p:cNvPr>
            <p:cNvSpPr/>
            <p:nvPr/>
          </p:nvSpPr>
          <p:spPr>
            <a:xfrm>
              <a:off x="5613986" y="5890069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41" name="直線箭頭接點 740">
              <a:extLst>
                <a:ext uri="{FF2B5EF4-FFF2-40B4-BE49-F238E27FC236}">
                  <a16:creationId xmlns:a16="http://schemas.microsoft.com/office/drawing/2014/main" id="{1B130698-0A44-364A-BB68-8D63D8DB7CC5}"/>
                </a:ext>
              </a:extLst>
            </p:cNvPr>
            <p:cNvCxnSpPr>
              <a:cxnSpLocks/>
              <a:stCxn id="733" idx="6"/>
              <a:endCxn id="735" idx="2"/>
            </p:cNvCxnSpPr>
            <p:nvPr/>
          </p:nvCxnSpPr>
          <p:spPr>
            <a:xfrm flipV="1">
              <a:off x="3446397" y="5065164"/>
              <a:ext cx="546388" cy="517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2" name="橢圓 741">
              <a:extLst>
                <a:ext uri="{FF2B5EF4-FFF2-40B4-BE49-F238E27FC236}">
                  <a16:creationId xmlns:a16="http://schemas.microsoft.com/office/drawing/2014/main" id="{025E9474-A599-A548-8CFF-CD7CF0FF65D8}"/>
                </a:ext>
              </a:extLst>
            </p:cNvPr>
            <p:cNvSpPr/>
            <p:nvPr/>
          </p:nvSpPr>
          <p:spPr>
            <a:xfrm>
              <a:off x="4735287" y="490255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3" name="橢圓 742">
              <a:extLst>
                <a:ext uri="{FF2B5EF4-FFF2-40B4-BE49-F238E27FC236}">
                  <a16:creationId xmlns:a16="http://schemas.microsoft.com/office/drawing/2014/main" id="{32895352-CE87-ED40-8848-E9F713B84478}"/>
                </a:ext>
              </a:extLst>
            </p:cNvPr>
            <p:cNvSpPr/>
            <p:nvPr/>
          </p:nvSpPr>
          <p:spPr>
            <a:xfrm>
              <a:off x="4725001" y="5419607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4" name="橢圓 743">
              <a:extLst>
                <a:ext uri="{FF2B5EF4-FFF2-40B4-BE49-F238E27FC236}">
                  <a16:creationId xmlns:a16="http://schemas.microsoft.com/office/drawing/2014/main" id="{BE285809-1608-9341-B54F-D1B9A6F1D226}"/>
                </a:ext>
              </a:extLst>
            </p:cNvPr>
            <p:cNvSpPr/>
            <p:nvPr/>
          </p:nvSpPr>
          <p:spPr>
            <a:xfrm>
              <a:off x="4725001" y="6296870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5" name="橢圓 744">
              <a:extLst>
                <a:ext uri="{FF2B5EF4-FFF2-40B4-BE49-F238E27FC236}">
                  <a16:creationId xmlns:a16="http://schemas.microsoft.com/office/drawing/2014/main" id="{8B98D8D1-BE9E-F74E-8BA1-DF3A70A7CE82}"/>
                </a:ext>
              </a:extLst>
            </p:cNvPr>
            <p:cNvSpPr/>
            <p:nvPr/>
          </p:nvSpPr>
          <p:spPr>
            <a:xfrm>
              <a:off x="4725001" y="6813928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6" name="橢圓 745">
              <a:extLst>
                <a:ext uri="{FF2B5EF4-FFF2-40B4-BE49-F238E27FC236}">
                  <a16:creationId xmlns:a16="http://schemas.microsoft.com/office/drawing/2014/main" id="{B8D58050-4D23-3046-AEA7-7F6816D13476}"/>
                </a:ext>
              </a:extLst>
            </p:cNvPr>
            <p:cNvSpPr/>
            <p:nvPr/>
          </p:nvSpPr>
          <p:spPr>
            <a:xfrm>
              <a:off x="4370986" y="502451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7" name="橢圓 746">
              <a:extLst>
                <a:ext uri="{FF2B5EF4-FFF2-40B4-BE49-F238E27FC236}">
                  <a16:creationId xmlns:a16="http://schemas.microsoft.com/office/drawing/2014/main" id="{00AA8F59-CCD1-4747-9A9C-8012A7938E5C}"/>
                </a:ext>
              </a:extLst>
            </p:cNvPr>
            <p:cNvSpPr/>
            <p:nvPr/>
          </p:nvSpPr>
          <p:spPr>
            <a:xfrm>
              <a:off x="4536350" y="502354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8" name="橢圓 747">
              <a:extLst>
                <a:ext uri="{FF2B5EF4-FFF2-40B4-BE49-F238E27FC236}">
                  <a16:creationId xmlns:a16="http://schemas.microsoft.com/office/drawing/2014/main" id="{37BBCB3C-017C-1240-A9D2-B44EF8B4E90D}"/>
                </a:ext>
              </a:extLst>
            </p:cNvPr>
            <p:cNvSpPr/>
            <p:nvPr/>
          </p:nvSpPr>
          <p:spPr>
            <a:xfrm>
              <a:off x="4370593" y="553936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9" name="橢圓 748">
              <a:extLst>
                <a:ext uri="{FF2B5EF4-FFF2-40B4-BE49-F238E27FC236}">
                  <a16:creationId xmlns:a16="http://schemas.microsoft.com/office/drawing/2014/main" id="{D40E587B-CE19-424D-95C2-29751062CEBC}"/>
                </a:ext>
              </a:extLst>
            </p:cNvPr>
            <p:cNvSpPr/>
            <p:nvPr/>
          </p:nvSpPr>
          <p:spPr>
            <a:xfrm>
              <a:off x="4535958" y="5538400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0" name="橢圓 749">
              <a:extLst>
                <a:ext uri="{FF2B5EF4-FFF2-40B4-BE49-F238E27FC236}">
                  <a16:creationId xmlns:a16="http://schemas.microsoft.com/office/drawing/2014/main" id="{5B38C598-21F6-1A4D-ACFF-F8165D3D3308}"/>
                </a:ext>
              </a:extLst>
            </p:cNvPr>
            <p:cNvSpPr/>
            <p:nvPr/>
          </p:nvSpPr>
          <p:spPr>
            <a:xfrm>
              <a:off x="4370593" y="6408096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1" name="橢圓 750">
              <a:extLst>
                <a:ext uri="{FF2B5EF4-FFF2-40B4-BE49-F238E27FC236}">
                  <a16:creationId xmlns:a16="http://schemas.microsoft.com/office/drawing/2014/main" id="{6743DBF9-56B2-C44B-95D8-DE0339D909D1}"/>
                </a:ext>
              </a:extLst>
            </p:cNvPr>
            <p:cNvSpPr/>
            <p:nvPr/>
          </p:nvSpPr>
          <p:spPr>
            <a:xfrm>
              <a:off x="4535958" y="6407127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2" name="橢圓 751">
              <a:extLst>
                <a:ext uri="{FF2B5EF4-FFF2-40B4-BE49-F238E27FC236}">
                  <a16:creationId xmlns:a16="http://schemas.microsoft.com/office/drawing/2014/main" id="{2ECB789A-038A-E84B-B940-1174A32C7E30}"/>
                </a:ext>
              </a:extLst>
            </p:cNvPr>
            <p:cNvSpPr/>
            <p:nvPr/>
          </p:nvSpPr>
          <p:spPr>
            <a:xfrm>
              <a:off x="4370593" y="696127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3" name="橢圓 752">
              <a:extLst>
                <a:ext uri="{FF2B5EF4-FFF2-40B4-BE49-F238E27FC236}">
                  <a16:creationId xmlns:a16="http://schemas.microsoft.com/office/drawing/2014/main" id="{3E8C8455-FB6D-5341-ABDA-8C869BD090EF}"/>
                </a:ext>
              </a:extLst>
            </p:cNvPr>
            <p:cNvSpPr/>
            <p:nvPr/>
          </p:nvSpPr>
          <p:spPr>
            <a:xfrm>
              <a:off x="4535958" y="696030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4" name="橢圓 753">
              <a:extLst>
                <a:ext uri="{FF2B5EF4-FFF2-40B4-BE49-F238E27FC236}">
                  <a16:creationId xmlns:a16="http://schemas.microsoft.com/office/drawing/2014/main" id="{EABB097E-C340-4F44-8974-04FC19D1EE91}"/>
                </a:ext>
              </a:extLst>
            </p:cNvPr>
            <p:cNvSpPr/>
            <p:nvPr/>
          </p:nvSpPr>
          <p:spPr>
            <a:xfrm>
              <a:off x="4082025" y="5834863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5" name="橢圓 754">
              <a:extLst>
                <a:ext uri="{FF2B5EF4-FFF2-40B4-BE49-F238E27FC236}">
                  <a16:creationId xmlns:a16="http://schemas.microsoft.com/office/drawing/2014/main" id="{C9E3C8F0-8F29-7D40-837B-EEE541DDDB79}"/>
                </a:ext>
              </a:extLst>
            </p:cNvPr>
            <p:cNvSpPr/>
            <p:nvPr/>
          </p:nvSpPr>
          <p:spPr>
            <a:xfrm>
              <a:off x="4082025" y="5991801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6" name="橢圓 755">
              <a:extLst>
                <a:ext uri="{FF2B5EF4-FFF2-40B4-BE49-F238E27FC236}">
                  <a16:creationId xmlns:a16="http://schemas.microsoft.com/office/drawing/2014/main" id="{9522DFA1-ED72-9440-A285-498A9D1C6E7C}"/>
                </a:ext>
              </a:extLst>
            </p:cNvPr>
            <p:cNvSpPr/>
            <p:nvPr/>
          </p:nvSpPr>
          <p:spPr>
            <a:xfrm>
              <a:off x="4082025" y="614873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7" name="橢圓 756">
              <a:extLst>
                <a:ext uri="{FF2B5EF4-FFF2-40B4-BE49-F238E27FC236}">
                  <a16:creationId xmlns:a16="http://schemas.microsoft.com/office/drawing/2014/main" id="{931C920D-48F5-3A44-A51E-ECA604DB4FE7}"/>
                </a:ext>
              </a:extLst>
            </p:cNvPr>
            <p:cNvSpPr/>
            <p:nvPr/>
          </p:nvSpPr>
          <p:spPr>
            <a:xfrm>
              <a:off x="4827068" y="5834863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8" name="橢圓 757">
              <a:extLst>
                <a:ext uri="{FF2B5EF4-FFF2-40B4-BE49-F238E27FC236}">
                  <a16:creationId xmlns:a16="http://schemas.microsoft.com/office/drawing/2014/main" id="{D23F12D2-4ECA-CC45-B8BF-85E93E48D011}"/>
                </a:ext>
              </a:extLst>
            </p:cNvPr>
            <p:cNvSpPr/>
            <p:nvPr/>
          </p:nvSpPr>
          <p:spPr>
            <a:xfrm>
              <a:off x="4827068" y="5991801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9" name="橢圓 758">
              <a:extLst>
                <a:ext uri="{FF2B5EF4-FFF2-40B4-BE49-F238E27FC236}">
                  <a16:creationId xmlns:a16="http://schemas.microsoft.com/office/drawing/2014/main" id="{8FBF5EC3-69BD-DC40-B344-85728F2B8C79}"/>
                </a:ext>
              </a:extLst>
            </p:cNvPr>
            <p:cNvSpPr/>
            <p:nvPr/>
          </p:nvSpPr>
          <p:spPr>
            <a:xfrm>
              <a:off x="4827068" y="6148739"/>
              <a:ext cx="66350" cy="81307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60" name="直線箭頭接點 759">
              <a:extLst>
                <a:ext uri="{FF2B5EF4-FFF2-40B4-BE49-F238E27FC236}">
                  <a16:creationId xmlns:a16="http://schemas.microsoft.com/office/drawing/2014/main" id="{7B869FC9-180C-5748-AB6C-7F6D09409847}"/>
                </a:ext>
              </a:extLst>
            </p:cNvPr>
            <p:cNvCxnSpPr>
              <a:cxnSpLocks/>
              <a:stCxn id="733" idx="6"/>
              <a:endCxn id="736" idx="2"/>
            </p:cNvCxnSpPr>
            <p:nvPr/>
          </p:nvCxnSpPr>
          <p:spPr>
            <a:xfrm>
              <a:off x="3446397" y="5582221"/>
              <a:ext cx="53610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線箭頭接點 760">
              <a:extLst>
                <a:ext uri="{FF2B5EF4-FFF2-40B4-BE49-F238E27FC236}">
                  <a16:creationId xmlns:a16="http://schemas.microsoft.com/office/drawing/2014/main" id="{02B7EC69-D0A5-EF4F-A8CD-C239F17B4C87}"/>
                </a:ext>
              </a:extLst>
            </p:cNvPr>
            <p:cNvCxnSpPr>
              <a:cxnSpLocks/>
              <a:stCxn id="733" idx="6"/>
              <a:endCxn id="737" idx="2"/>
            </p:cNvCxnSpPr>
            <p:nvPr/>
          </p:nvCxnSpPr>
          <p:spPr>
            <a:xfrm>
              <a:off x="3446397" y="5582221"/>
              <a:ext cx="536103" cy="877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線箭頭接點 761">
              <a:extLst>
                <a:ext uri="{FF2B5EF4-FFF2-40B4-BE49-F238E27FC236}">
                  <a16:creationId xmlns:a16="http://schemas.microsoft.com/office/drawing/2014/main" id="{7276E8F7-837A-3C43-846B-BD6615A62AEF}"/>
                </a:ext>
              </a:extLst>
            </p:cNvPr>
            <p:cNvCxnSpPr>
              <a:cxnSpLocks/>
              <a:stCxn id="733" idx="6"/>
              <a:endCxn id="738" idx="2"/>
            </p:cNvCxnSpPr>
            <p:nvPr/>
          </p:nvCxnSpPr>
          <p:spPr>
            <a:xfrm>
              <a:off x="3446397" y="5582221"/>
              <a:ext cx="536103" cy="1394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線箭頭接點 762">
              <a:extLst>
                <a:ext uri="{FF2B5EF4-FFF2-40B4-BE49-F238E27FC236}">
                  <a16:creationId xmlns:a16="http://schemas.microsoft.com/office/drawing/2014/main" id="{A2013536-ECAF-6F45-88C9-CD5167D79AE2}"/>
                </a:ext>
              </a:extLst>
            </p:cNvPr>
            <p:cNvCxnSpPr>
              <a:cxnSpLocks/>
              <a:stCxn id="734" idx="6"/>
              <a:endCxn id="735" idx="2"/>
            </p:cNvCxnSpPr>
            <p:nvPr/>
          </p:nvCxnSpPr>
          <p:spPr>
            <a:xfrm flipV="1">
              <a:off x="3436112" y="5065164"/>
              <a:ext cx="556674" cy="13419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線箭頭接點 763">
              <a:extLst>
                <a:ext uri="{FF2B5EF4-FFF2-40B4-BE49-F238E27FC236}">
                  <a16:creationId xmlns:a16="http://schemas.microsoft.com/office/drawing/2014/main" id="{6464997C-135F-5D43-9B86-20B1ECBDF3EB}"/>
                </a:ext>
              </a:extLst>
            </p:cNvPr>
            <p:cNvCxnSpPr>
              <a:cxnSpLocks/>
              <a:stCxn id="734" idx="6"/>
              <a:endCxn id="736" idx="2"/>
            </p:cNvCxnSpPr>
            <p:nvPr/>
          </p:nvCxnSpPr>
          <p:spPr>
            <a:xfrm flipV="1">
              <a:off x="3436112" y="5582221"/>
              <a:ext cx="546388" cy="8249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線箭頭接點 764">
              <a:extLst>
                <a:ext uri="{FF2B5EF4-FFF2-40B4-BE49-F238E27FC236}">
                  <a16:creationId xmlns:a16="http://schemas.microsoft.com/office/drawing/2014/main" id="{72E60757-90FB-774D-AC86-39791B5405A2}"/>
                </a:ext>
              </a:extLst>
            </p:cNvPr>
            <p:cNvCxnSpPr>
              <a:cxnSpLocks/>
              <a:stCxn id="734" idx="6"/>
              <a:endCxn id="738" idx="2"/>
            </p:cNvCxnSpPr>
            <p:nvPr/>
          </p:nvCxnSpPr>
          <p:spPr>
            <a:xfrm>
              <a:off x="3436112" y="6407127"/>
              <a:ext cx="546388" cy="5694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線箭頭接點 765">
              <a:extLst>
                <a:ext uri="{FF2B5EF4-FFF2-40B4-BE49-F238E27FC236}">
                  <a16:creationId xmlns:a16="http://schemas.microsoft.com/office/drawing/2014/main" id="{8A4BCC59-A8B0-9E48-A2CE-710CEBD08AC5}"/>
                </a:ext>
              </a:extLst>
            </p:cNvPr>
            <p:cNvCxnSpPr>
              <a:cxnSpLocks/>
              <a:stCxn id="734" idx="6"/>
              <a:endCxn id="737" idx="2"/>
            </p:cNvCxnSpPr>
            <p:nvPr/>
          </p:nvCxnSpPr>
          <p:spPr>
            <a:xfrm>
              <a:off x="3436112" y="6407127"/>
              <a:ext cx="546388" cy="523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線箭頭接點 766">
              <a:extLst>
                <a:ext uri="{FF2B5EF4-FFF2-40B4-BE49-F238E27FC236}">
                  <a16:creationId xmlns:a16="http://schemas.microsoft.com/office/drawing/2014/main" id="{20F7355B-8883-1B4A-AD1A-86DB034D5C12}"/>
                </a:ext>
              </a:extLst>
            </p:cNvPr>
            <p:cNvCxnSpPr>
              <a:cxnSpLocks/>
              <a:stCxn id="733" idx="6"/>
            </p:cNvCxnSpPr>
            <p:nvPr/>
          </p:nvCxnSpPr>
          <p:spPr>
            <a:xfrm>
              <a:off x="3446398" y="5582220"/>
              <a:ext cx="537630" cy="5208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線箭頭接點 767">
              <a:extLst>
                <a:ext uri="{FF2B5EF4-FFF2-40B4-BE49-F238E27FC236}">
                  <a16:creationId xmlns:a16="http://schemas.microsoft.com/office/drawing/2014/main" id="{71F2DDFF-1CEF-2C45-B345-2B97E2CEC874}"/>
                </a:ext>
              </a:extLst>
            </p:cNvPr>
            <p:cNvCxnSpPr>
              <a:cxnSpLocks/>
              <a:stCxn id="734" idx="6"/>
            </p:cNvCxnSpPr>
            <p:nvPr/>
          </p:nvCxnSpPr>
          <p:spPr>
            <a:xfrm flipV="1">
              <a:off x="3436112" y="6103073"/>
              <a:ext cx="546388" cy="30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線箭頭接點 768">
              <a:extLst>
                <a:ext uri="{FF2B5EF4-FFF2-40B4-BE49-F238E27FC236}">
                  <a16:creationId xmlns:a16="http://schemas.microsoft.com/office/drawing/2014/main" id="{9E5789E2-91D7-484E-92AF-0C7EDB1FDD70}"/>
                </a:ext>
              </a:extLst>
            </p:cNvPr>
            <p:cNvCxnSpPr>
              <a:cxnSpLocks/>
              <a:stCxn id="742" idx="6"/>
              <a:endCxn id="739" idx="2"/>
            </p:cNvCxnSpPr>
            <p:nvPr/>
          </p:nvCxnSpPr>
          <p:spPr>
            <a:xfrm>
              <a:off x="5000687" y="5065164"/>
              <a:ext cx="613300" cy="470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線箭頭接點 769">
              <a:extLst>
                <a:ext uri="{FF2B5EF4-FFF2-40B4-BE49-F238E27FC236}">
                  <a16:creationId xmlns:a16="http://schemas.microsoft.com/office/drawing/2014/main" id="{2274E119-6867-9C44-8B2F-E33E5CD6C30E}"/>
                </a:ext>
              </a:extLst>
            </p:cNvPr>
            <p:cNvCxnSpPr>
              <a:cxnSpLocks/>
              <a:stCxn id="742" idx="6"/>
              <a:endCxn id="740" idx="2"/>
            </p:cNvCxnSpPr>
            <p:nvPr/>
          </p:nvCxnSpPr>
          <p:spPr>
            <a:xfrm>
              <a:off x="5000687" y="5065164"/>
              <a:ext cx="613300" cy="987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線箭頭接點 770">
              <a:extLst>
                <a:ext uri="{FF2B5EF4-FFF2-40B4-BE49-F238E27FC236}">
                  <a16:creationId xmlns:a16="http://schemas.microsoft.com/office/drawing/2014/main" id="{986333B1-9914-6B4E-8CD9-F21578EE6A5F}"/>
                </a:ext>
              </a:extLst>
            </p:cNvPr>
            <p:cNvCxnSpPr>
              <a:cxnSpLocks/>
              <a:stCxn id="743" idx="6"/>
              <a:endCxn id="739" idx="2"/>
            </p:cNvCxnSpPr>
            <p:nvPr/>
          </p:nvCxnSpPr>
          <p:spPr>
            <a:xfrm flipV="1">
              <a:off x="4990401" y="5535625"/>
              <a:ext cx="623586" cy="465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線箭頭接點 771">
              <a:extLst>
                <a:ext uri="{FF2B5EF4-FFF2-40B4-BE49-F238E27FC236}">
                  <a16:creationId xmlns:a16="http://schemas.microsoft.com/office/drawing/2014/main" id="{550689EE-7E89-AD47-8733-ABEC6CB86CF2}"/>
                </a:ext>
              </a:extLst>
            </p:cNvPr>
            <p:cNvCxnSpPr>
              <a:cxnSpLocks/>
              <a:stCxn id="743" idx="6"/>
              <a:endCxn id="740" idx="2"/>
            </p:cNvCxnSpPr>
            <p:nvPr/>
          </p:nvCxnSpPr>
          <p:spPr>
            <a:xfrm>
              <a:off x="4990401" y="5582221"/>
              <a:ext cx="623586" cy="4704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線箭頭接點 772">
              <a:extLst>
                <a:ext uri="{FF2B5EF4-FFF2-40B4-BE49-F238E27FC236}">
                  <a16:creationId xmlns:a16="http://schemas.microsoft.com/office/drawing/2014/main" id="{6082C252-D289-C54C-A4EB-E708C21AF826}"/>
                </a:ext>
              </a:extLst>
            </p:cNvPr>
            <p:cNvCxnSpPr>
              <a:cxnSpLocks/>
              <a:stCxn id="744" idx="6"/>
              <a:endCxn id="739" idx="2"/>
            </p:cNvCxnSpPr>
            <p:nvPr/>
          </p:nvCxnSpPr>
          <p:spPr>
            <a:xfrm flipV="1">
              <a:off x="4990401" y="5535625"/>
              <a:ext cx="623586" cy="9238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線箭頭接點 773">
              <a:extLst>
                <a:ext uri="{FF2B5EF4-FFF2-40B4-BE49-F238E27FC236}">
                  <a16:creationId xmlns:a16="http://schemas.microsoft.com/office/drawing/2014/main" id="{9C34190B-4108-F249-9875-58FE5A1061CD}"/>
                </a:ext>
              </a:extLst>
            </p:cNvPr>
            <p:cNvCxnSpPr>
              <a:cxnSpLocks/>
              <a:stCxn id="744" idx="6"/>
              <a:endCxn id="740" idx="2"/>
            </p:cNvCxnSpPr>
            <p:nvPr/>
          </p:nvCxnSpPr>
          <p:spPr>
            <a:xfrm flipV="1">
              <a:off x="4990401" y="6052682"/>
              <a:ext cx="623586" cy="4068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線箭頭接點 774">
              <a:extLst>
                <a:ext uri="{FF2B5EF4-FFF2-40B4-BE49-F238E27FC236}">
                  <a16:creationId xmlns:a16="http://schemas.microsoft.com/office/drawing/2014/main" id="{D69635A0-B7F7-7C40-9BB7-17DBD1626800}"/>
                </a:ext>
              </a:extLst>
            </p:cNvPr>
            <p:cNvCxnSpPr>
              <a:cxnSpLocks/>
              <a:stCxn id="745" idx="6"/>
              <a:endCxn id="739" idx="2"/>
            </p:cNvCxnSpPr>
            <p:nvPr/>
          </p:nvCxnSpPr>
          <p:spPr>
            <a:xfrm flipV="1">
              <a:off x="4990401" y="5535625"/>
              <a:ext cx="623586" cy="14409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直線箭頭接點 775">
              <a:extLst>
                <a:ext uri="{FF2B5EF4-FFF2-40B4-BE49-F238E27FC236}">
                  <a16:creationId xmlns:a16="http://schemas.microsoft.com/office/drawing/2014/main" id="{503863D1-9BF2-2243-9930-3E40BEEE5EC5}"/>
                </a:ext>
              </a:extLst>
            </p:cNvPr>
            <p:cNvCxnSpPr>
              <a:cxnSpLocks/>
              <a:stCxn id="745" idx="6"/>
              <a:endCxn id="740" idx="2"/>
            </p:cNvCxnSpPr>
            <p:nvPr/>
          </p:nvCxnSpPr>
          <p:spPr>
            <a:xfrm flipV="1">
              <a:off x="4990401" y="6052682"/>
              <a:ext cx="623586" cy="9238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7" name="直線箭頭接點 776">
              <a:extLst>
                <a:ext uri="{FF2B5EF4-FFF2-40B4-BE49-F238E27FC236}">
                  <a16:creationId xmlns:a16="http://schemas.microsoft.com/office/drawing/2014/main" id="{34A3FA79-82E7-DA4C-84C3-7D3DF1623774}"/>
                </a:ext>
              </a:extLst>
            </p:cNvPr>
            <p:cNvCxnSpPr>
              <a:cxnSpLocks/>
              <a:endCxn id="739" idx="2"/>
            </p:cNvCxnSpPr>
            <p:nvPr/>
          </p:nvCxnSpPr>
          <p:spPr>
            <a:xfrm flipV="1">
              <a:off x="4926593" y="5535625"/>
              <a:ext cx="687393" cy="512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8" name="直線箭頭接點 777">
              <a:extLst>
                <a:ext uri="{FF2B5EF4-FFF2-40B4-BE49-F238E27FC236}">
                  <a16:creationId xmlns:a16="http://schemas.microsoft.com/office/drawing/2014/main" id="{A7E1BE27-C9E5-DA4D-AE92-5A7EF546DC43}"/>
                </a:ext>
              </a:extLst>
            </p:cNvPr>
            <p:cNvCxnSpPr>
              <a:cxnSpLocks/>
              <a:endCxn id="740" idx="2"/>
            </p:cNvCxnSpPr>
            <p:nvPr/>
          </p:nvCxnSpPr>
          <p:spPr>
            <a:xfrm>
              <a:off x="4926593" y="6049020"/>
              <a:ext cx="687393" cy="36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9" name="橢圓 778">
              <a:extLst>
                <a:ext uri="{FF2B5EF4-FFF2-40B4-BE49-F238E27FC236}">
                  <a16:creationId xmlns:a16="http://schemas.microsoft.com/office/drawing/2014/main" id="{23B87493-FC0B-134E-92ED-5DCE253D30F1}"/>
                </a:ext>
              </a:extLst>
            </p:cNvPr>
            <p:cNvSpPr/>
            <p:nvPr/>
          </p:nvSpPr>
          <p:spPr>
            <a:xfrm>
              <a:off x="5614337" y="6407126"/>
              <a:ext cx="265400" cy="325227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80" name="直線箭頭接點 779">
              <a:extLst>
                <a:ext uri="{FF2B5EF4-FFF2-40B4-BE49-F238E27FC236}">
                  <a16:creationId xmlns:a16="http://schemas.microsoft.com/office/drawing/2014/main" id="{FBB71D4A-1D3A-EB46-8C7A-5F8C7FE7E846}"/>
                </a:ext>
              </a:extLst>
            </p:cNvPr>
            <p:cNvCxnSpPr>
              <a:cxnSpLocks/>
              <a:endCxn id="779" idx="2"/>
            </p:cNvCxnSpPr>
            <p:nvPr/>
          </p:nvCxnSpPr>
          <p:spPr>
            <a:xfrm>
              <a:off x="4926593" y="6042609"/>
              <a:ext cx="687744" cy="5271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直線箭頭接點 780">
              <a:extLst>
                <a:ext uri="{FF2B5EF4-FFF2-40B4-BE49-F238E27FC236}">
                  <a16:creationId xmlns:a16="http://schemas.microsoft.com/office/drawing/2014/main" id="{6CFE8699-4AD5-4D46-ADD7-E7EBD994ADFF}"/>
                </a:ext>
              </a:extLst>
            </p:cNvPr>
            <p:cNvCxnSpPr>
              <a:cxnSpLocks/>
              <a:stCxn id="745" idx="6"/>
              <a:endCxn id="779" idx="2"/>
            </p:cNvCxnSpPr>
            <p:nvPr/>
          </p:nvCxnSpPr>
          <p:spPr>
            <a:xfrm flipV="1">
              <a:off x="4990401" y="6569740"/>
              <a:ext cx="623936" cy="406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直線箭頭接點 781">
              <a:extLst>
                <a:ext uri="{FF2B5EF4-FFF2-40B4-BE49-F238E27FC236}">
                  <a16:creationId xmlns:a16="http://schemas.microsoft.com/office/drawing/2014/main" id="{3B9F49CC-DA80-F441-902D-B3B9E4FBE9F4}"/>
                </a:ext>
              </a:extLst>
            </p:cNvPr>
            <p:cNvCxnSpPr>
              <a:cxnSpLocks/>
              <a:stCxn id="744" idx="6"/>
              <a:endCxn id="779" idx="2"/>
            </p:cNvCxnSpPr>
            <p:nvPr/>
          </p:nvCxnSpPr>
          <p:spPr>
            <a:xfrm>
              <a:off x="4990401" y="6459484"/>
              <a:ext cx="623936" cy="1102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線箭頭接點 782">
              <a:extLst>
                <a:ext uri="{FF2B5EF4-FFF2-40B4-BE49-F238E27FC236}">
                  <a16:creationId xmlns:a16="http://schemas.microsoft.com/office/drawing/2014/main" id="{EE5F4BFF-214B-DC40-8C42-ABCFCEC66582}"/>
                </a:ext>
              </a:extLst>
            </p:cNvPr>
            <p:cNvCxnSpPr>
              <a:cxnSpLocks/>
              <a:stCxn id="743" idx="6"/>
              <a:endCxn id="779" idx="2"/>
            </p:cNvCxnSpPr>
            <p:nvPr/>
          </p:nvCxnSpPr>
          <p:spPr>
            <a:xfrm>
              <a:off x="4990401" y="5582221"/>
              <a:ext cx="623936" cy="987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4" name="直線箭頭接點 783">
              <a:extLst>
                <a:ext uri="{FF2B5EF4-FFF2-40B4-BE49-F238E27FC236}">
                  <a16:creationId xmlns:a16="http://schemas.microsoft.com/office/drawing/2014/main" id="{1D8B7F43-827F-7244-9550-56A11B0C38EC}"/>
                </a:ext>
              </a:extLst>
            </p:cNvPr>
            <p:cNvCxnSpPr>
              <a:cxnSpLocks/>
              <a:stCxn id="742" idx="6"/>
              <a:endCxn id="779" idx="2"/>
            </p:cNvCxnSpPr>
            <p:nvPr/>
          </p:nvCxnSpPr>
          <p:spPr>
            <a:xfrm>
              <a:off x="5000687" y="5065164"/>
              <a:ext cx="613650" cy="150457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5" name="群組 784">
            <a:extLst>
              <a:ext uri="{FF2B5EF4-FFF2-40B4-BE49-F238E27FC236}">
                <a16:creationId xmlns:a16="http://schemas.microsoft.com/office/drawing/2014/main" id="{E2155941-B6CF-DD45-9ED3-86448E31767D}"/>
              </a:ext>
            </a:extLst>
          </p:cNvPr>
          <p:cNvGrpSpPr/>
          <p:nvPr/>
        </p:nvGrpSpPr>
        <p:grpSpPr>
          <a:xfrm>
            <a:off x="9975272" y="4036569"/>
            <a:ext cx="1374293" cy="834506"/>
            <a:chOff x="6625534" y="3985873"/>
            <a:chExt cx="2637386" cy="2353812"/>
          </a:xfrm>
        </p:grpSpPr>
        <p:sp>
          <p:nvSpPr>
            <p:cNvPr id="786" name="橢圓 785">
              <a:extLst>
                <a:ext uri="{FF2B5EF4-FFF2-40B4-BE49-F238E27FC236}">
                  <a16:creationId xmlns:a16="http://schemas.microsoft.com/office/drawing/2014/main" id="{B1E0C5B6-86D1-7848-9650-F118F5D7E28D}"/>
                </a:ext>
              </a:extLst>
            </p:cNvPr>
            <p:cNvSpPr/>
            <p:nvPr/>
          </p:nvSpPr>
          <p:spPr>
            <a:xfrm>
              <a:off x="6635595" y="425652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87" name="橢圓 786">
              <a:extLst>
                <a:ext uri="{FF2B5EF4-FFF2-40B4-BE49-F238E27FC236}">
                  <a16:creationId xmlns:a16="http://schemas.microsoft.com/office/drawing/2014/main" id="{89583DC4-DC37-B34A-85B5-47621C2040FB}"/>
                </a:ext>
              </a:extLst>
            </p:cNvPr>
            <p:cNvSpPr/>
            <p:nvPr/>
          </p:nvSpPr>
          <p:spPr>
            <a:xfrm>
              <a:off x="6625534" y="499753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88" name="橢圓 787">
              <a:extLst>
                <a:ext uri="{FF2B5EF4-FFF2-40B4-BE49-F238E27FC236}">
                  <a16:creationId xmlns:a16="http://schemas.microsoft.com/office/drawing/2014/main" id="{4766C2AA-265C-2143-A9A2-D6217F10B930}"/>
                </a:ext>
              </a:extLst>
            </p:cNvPr>
            <p:cNvSpPr/>
            <p:nvPr/>
          </p:nvSpPr>
          <p:spPr>
            <a:xfrm>
              <a:off x="7429698" y="39858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89" name="橢圓 788">
              <a:extLst>
                <a:ext uri="{FF2B5EF4-FFF2-40B4-BE49-F238E27FC236}">
                  <a16:creationId xmlns:a16="http://schemas.microsoft.com/office/drawing/2014/main" id="{A3CDFD64-CA5A-8F41-9CE8-BA504B7FB0D1}"/>
                </a:ext>
              </a:extLst>
            </p:cNvPr>
            <p:cNvSpPr/>
            <p:nvPr/>
          </p:nvSpPr>
          <p:spPr>
            <a:xfrm>
              <a:off x="7419636" y="4530026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90" name="橢圓 789">
              <a:extLst>
                <a:ext uri="{FF2B5EF4-FFF2-40B4-BE49-F238E27FC236}">
                  <a16:creationId xmlns:a16="http://schemas.microsoft.com/office/drawing/2014/main" id="{F0169D6A-C818-9142-83AB-961D4147E970}"/>
                </a:ext>
              </a:extLst>
            </p:cNvPr>
            <p:cNvSpPr/>
            <p:nvPr/>
          </p:nvSpPr>
          <p:spPr>
            <a:xfrm>
              <a:off x="7419636" y="5453261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91" name="橢圓 790">
              <a:extLst>
                <a:ext uri="{FF2B5EF4-FFF2-40B4-BE49-F238E27FC236}">
                  <a16:creationId xmlns:a16="http://schemas.microsoft.com/office/drawing/2014/main" id="{95799FEA-40B5-5744-864A-56FB65AA75CA}"/>
                </a:ext>
              </a:extLst>
            </p:cNvPr>
            <p:cNvSpPr/>
            <p:nvPr/>
          </p:nvSpPr>
          <p:spPr>
            <a:xfrm>
              <a:off x="7419636" y="5997415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92" name="橢圓 791">
              <a:extLst>
                <a:ext uri="{FF2B5EF4-FFF2-40B4-BE49-F238E27FC236}">
                  <a16:creationId xmlns:a16="http://schemas.microsoft.com/office/drawing/2014/main" id="{9A78F9FD-42FE-DE4D-BF40-89CC0ED8414C}"/>
                </a:ext>
              </a:extLst>
            </p:cNvPr>
            <p:cNvSpPr/>
            <p:nvPr/>
          </p:nvSpPr>
          <p:spPr>
            <a:xfrm>
              <a:off x="9003302" y="50781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93" name="直線箭頭接點 792">
              <a:extLst>
                <a:ext uri="{FF2B5EF4-FFF2-40B4-BE49-F238E27FC236}">
                  <a16:creationId xmlns:a16="http://schemas.microsoft.com/office/drawing/2014/main" id="{ACEC111B-B1BE-7F43-A59B-E0544E259CD2}"/>
                </a:ext>
              </a:extLst>
            </p:cNvPr>
            <p:cNvCxnSpPr>
              <a:cxnSpLocks/>
              <a:stCxn id="786" idx="6"/>
              <a:endCxn id="788" idx="2"/>
            </p:cNvCxnSpPr>
            <p:nvPr/>
          </p:nvCxnSpPr>
          <p:spPr>
            <a:xfrm flipV="1">
              <a:off x="6895213" y="4157008"/>
              <a:ext cx="534485" cy="270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4" name="橢圓 793">
              <a:extLst>
                <a:ext uri="{FF2B5EF4-FFF2-40B4-BE49-F238E27FC236}">
                  <a16:creationId xmlns:a16="http://schemas.microsoft.com/office/drawing/2014/main" id="{4B132361-A22D-AA4E-8BC8-2DA621A17A58}"/>
                </a:ext>
              </a:extLst>
            </p:cNvPr>
            <p:cNvSpPr/>
            <p:nvPr/>
          </p:nvSpPr>
          <p:spPr>
            <a:xfrm>
              <a:off x="8156022" y="39858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95" name="橢圓 794">
              <a:extLst>
                <a:ext uri="{FF2B5EF4-FFF2-40B4-BE49-F238E27FC236}">
                  <a16:creationId xmlns:a16="http://schemas.microsoft.com/office/drawing/2014/main" id="{16D6FD34-C4F1-094C-B83C-83BDF2F12167}"/>
                </a:ext>
              </a:extLst>
            </p:cNvPr>
            <p:cNvSpPr/>
            <p:nvPr/>
          </p:nvSpPr>
          <p:spPr>
            <a:xfrm>
              <a:off x="8145960" y="4530026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96" name="橢圓 795">
              <a:extLst>
                <a:ext uri="{FF2B5EF4-FFF2-40B4-BE49-F238E27FC236}">
                  <a16:creationId xmlns:a16="http://schemas.microsoft.com/office/drawing/2014/main" id="{C45B1884-AA5B-E14C-889E-0C9203EE0EF5}"/>
                </a:ext>
              </a:extLst>
            </p:cNvPr>
            <p:cNvSpPr/>
            <p:nvPr/>
          </p:nvSpPr>
          <p:spPr>
            <a:xfrm>
              <a:off x="8145960" y="5453261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97" name="橢圓 796">
              <a:extLst>
                <a:ext uri="{FF2B5EF4-FFF2-40B4-BE49-F238E27FC236}">
                  <a16:creationId xmlns:a16="http://schemas.microsoft.com/office/drawing/2014/main" id="{5BBF9FBA-E1F4-BA4E-AE1D-B3F76F65F5C0}"/>
                </a:ext>
              </a:extLst>
            </p:cNvPr>
            <p:cNvSpPr/>
            <p:nvPr/>
          </p:nvSpPr>
          <p:spPr>
            <a:xfrm>
              <a:off x="8145960" y="5997415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98" name="橢圓 797">
              <a:extLst>
                <a:ext uri="{FF2B5EF4-FFF2-40B4-BE49-F238E27FC236}">
                  <a16:creationId xmlns:a16="http://schemas.microsoft.com/office/drawing/2014/main" id="{31EDA359-080F-1946-8C6C-0AC561CD8530}"/>
                </a:ext>
              </a:extLst>
            </p:cNvPr>
            <p:cNvSpPr/>
            <p:nvPr/>
          </p:nvSpPr>
          <p:spPr>
            <a:xfrm>
              <a:off x="7799658" y="411422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99" name="橢圓 798">
              <a:extLst>
                <a:ext uri="{FF2B5EF4-FFF2-40B4-BE49-F238E27FC236}">
                  <a16:creationId xmlns:a16="http://schemas.microsoft.com/office/drawing/2014/main" id="{0C2A377F-7CBE-2B4D-97CF-08BDB4626550}"/>
                </a:ext>
              </a:extLst>
            </p:cNvPr>
            <p:cNvSpPr/>
            <p:nvPr/>
          </p:nvSpPr>
          <p:spPr>
            <a:xfrm>
              <a:off x="7961420" y="411320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0" name="橢圓 799">
              <a:extLst>
                <a:ext uri="{FF2B5EF4-FFF2-40B4-BE49-F238E27FC236}">
                  <a16:creationId xmlns:a16="http://schemas.microsoft.com/office/drawing/2014/main" id="{E14FC8D9-11EB-5B44-98DE-8D761BAFDBCD}"/>
                </a:ext>
              </a:extLst>
            </p:cNvPr>
            <p:cNvSpPr/>
            <p:nvPr/>
          </p:nvSpPr>
          <p:spPr>
            <a:xfrm>
              <a:off x="7799274" y="465606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1" name="橢圓 800">
              <a:extLst>
                <a:ext uri="{FF2B5EF4-FFF2-40B4-BE49-F238E27FC236}">
                  <a16:creationId xmlns:a16="http://schemas.microsoft.com/office/drawing/2014/main" id="{8DCFF165-C93E-6C43-B501-00362B73DB4B}"/>
                </a:ext>
              </a:extLst>
            </p:cNvPr>
            <p:cNvSpPr/>
            <p:nvPr/>
          </p:nvSpPr>
          <p:spPr>
            <a:xfrm>
              <a:off x="7961036" y="465504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2" name="橢圓 801">
              <a:extLst>
                <a:ext uri="{FF2B5EF4-FFF2-40B4-BE49-F238E27FC236}">
                  <a16:creationId xmlns:a16="http://schemas.microsoft.com/office/drawing/2014/main" id="{1AD3AE93-97F8-9342-B0B9-737D10CFFED9}"/>
                </a:ext>
              </a:extLst>
            </p:cNvPr>
            <p:cNvSpPr/>
            <p:nvPr/>
          </p:nvSpPr>
          <p:spPr>
            <a:xfrm>
              <a:off x="7799274" y="5570316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3" name="橢圓 802">
              <a:extLst>
                <a:ext uri="{FF2B5EF4-FFF2-40B4-BE49-F238E27FC236}">
                  <a16:creationId xmlns:a16="http://schemas.microsoft.com/office/drawing/2014/main" id="{0C3B9975-8003-3F4F-9697-4A013AD18E45}"/>
                </a:ext>
              </a:extLst>
            </p:cNvPr>
            <p:cNvSpPr/>
            <p:nvPr/>
          </p:nvSpPr>
          <p:spPr>
            <a:xfrm>
              <a:off x="7961036" y="556929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4" name="橢圓 803">
              <a:extLst>
                <a:ext uri="{FF2B5EF4-FFF2-40B4-BE49-F238E27FC236}">
                  <a16:creationId xmlns:a16="http://schemas.microsoft.com/office/drawing/2014/main" id="{F11F941B-CCA1-F041-AD55-A8899B6B810D}"/>
                </a:ext>
              </a:extLst>
            </p:cNvPr>
            <p:cNvSpPr/>
            <p:nvPr/>
          </p:nvSpPr>
          <p:spPr>
            <a:xfrm>
              <a:off x="7799274" y="6152488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5" name="橢圓 804">
              <a:extLst>
                <a:ext uri="{FF2B5EF4-FFF2-40B4-BE49-F238E27FC236}">
                  <a16:creationId xmlns:a16="http://schemas.microsoft.com/office/drawing/2014/main" id="{D53261EE-FDCC-D44B-B600-7FB1A9F58340}"/>
                </a:ext>
              </a:extLst>
            </p:cNvPr>
            <p:cNvSpPr/>
            <p:nvPr/>
          </p:nvSpPr>
          <p:spPr>
            <a:xfrm>
              <a:off x="7961036" y="61514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6" name="橢圓 805">
              <a:extLst>
                <a:ext uri="{FF2B5EF4-FFF2-40B4-BE49-F238E27FC236}">
                  <a16:creationId xmlns:a16="http://schemas.microsoft.com/office/drawing/2014/main" id="{D233066E-39E5-A042-AF15-71BEFA5EC4B5}"/>
                </a:ext>
              </a:extLst>
            </p:cNvPr>
            <p:cNvSpPr/>
            <p:nvPr/>
          </p:nvSpPr>
          <p:spPr>
            <a:xfrm>
              <a:off x="7516993" y="4967043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7" name="橢圓 806">
              <a:extLst>
                <a:ext uri="{FF2B5EF4-FFF2-40B4-BE49-F238E27FC236}">
                  <a16:creationId xmlns:a16="http://schemas.microsoft.com/office/drawing/2014/main" id="{36E75133-8928-5140-B078-1F663B3E3B6B}"/>
                </a:ext>
              </a:extLst>
            </p:cNvPr>
            <p:cNvSpPr/>
            <p:nvPr/>
          </p:nvSpPr>
          <p:spPr>
            <a:xfrm>
              <a:off x="7516993" y="513220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8" name="橢圓 807">
              <a:extLst>
                <a:ext uri="{FF2B5EF4-FFF2-40B4-BE49-F238E27FC236}">
                  <a16:creationId xmlns:a16="http://schemas.microsoft.com/office/drawing/2014/main" id="{BE0D8976-68CA-FB40-BDE0-3701098295D6}"/>
                </a:ext>
              </a:extLst>
            </p:cNvPr>
            <p:cNvSpPr/>
            <p:nvPr/>
          </p:nvSpPr>
          <p:spPr>
            <a:xfrm>
              <a:off x="7516993" y="52973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9" name="橢圓 808">
              <a:extLst>
                <a:ext uri="{FF2B5EF4-FFF2-40B4-BE49-F238E27FC236}">
                  <a16:creationId xmlns:a16="http://schemas.microsoft.com/office/drawing/2014/main" id="{AC05141A-7204-BE47-840D-BE21F9EBF5C1}"/>
                </a:ext>
              </a:extLst>
            </p:cNvPr>
            <p:cNvSpPr/>
            <p:nvPr/>
          </p:nvSpPr>
          <p:spPr>
            <a:xfrm>
              <a:off x="8245803" y="4967043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10" name="橢圓 809">
              <a:extLst>
                <a:ext uri="{FF2B5EF4-FFF2-40B4-BE49-F238E27FC236}">
                  <a16:creationId xmlns:a16="http://schemas.microsoft.com/office/drawing/2014/main" id="{26D467D8-CB4F-1E41-A4AC-964E8EA7F155}"/>
                </a:ext>
              </a:extLst>
            </p:cNvPr>
            <p:cNvSpPr/>
            <p:nvPr/>
          </p:nvSpPr>
          <p:spPr>
            <a:xfrm>
              <a:off x="8245803" y="513220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11" name="橢圓 810">
              <a:extLst>
                <a:ext uri="{FF2B5EF4-FFF2-40B4-BE49-F238E27FC236}">
                  <a16:creationId xmlns:a16="http://schemas.microsoft.com/office/drawing/2014/main" id="{5396E63D-D141-374D-930A-C07033F46566}"/>
                </a:ext>
              </a:extLst>
            </p:cNvPr>
            <p:cNvSpPr/>
            <p:nvPr/>
          </p:nvSpPr>
          <p:spPr>
            <a:xfrm>
              <a:off x="8245803" y="52973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12" name="直線箭頭接點 811">
              <a:extLst>
                <a:ext uri="{FF2B5EF4-FFF2-40B4-BE49-F238E27FC236}">
                  <a16:creationId xmlns:a16="http://schemas.microsoft.com/office/drawing/2014/main" id="{42233136-982E-C94C-A635-F82A0206697D}"/>
                </a:ext>
              </a:extLst>
            </p:cNvPr>
            <p:cNvCxnSpPr>
              <a:cxnSpLocks/>
              <a:stCxn id="786" idx="6"/>
              <a:endCxn id="789" idx="2"/>
            </p:cNvCxnSpPr>
            <p:nvPr/>
          </p:nvCxnSpPr>
          <p:spPr>
            <a:xfrm>
              <a:off x="6895213" y="4427663"/>
              <a:ext cx="524423" cy="2734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線箭頭接點 812">
              <a:extLst>
                <a:ext uri="{FF2B5EF4-FFF2-40B4-BE49-F238E27FC236}">
                  <a16:creationId xmlns:a16="http://schemas.microsoft.com/office/drawing/2014/main" id="{72958B2B-7B40-7048-A7F8-551A48B363C8}"/>
                </a:ext>
              </a:extLst>
            </p:cNvPr>
            <p:cNvCxnSpPr>
              <a:cxnSpLocks/>
              <a:stCxn id="786" idx="6"/>
              <a:endCxn id="790" idx="2"/>
            </p:cNvCxnSpPr>
            <p:nvPr/>
          </p:nvCxnSpPr>
          <p:spPr>
            <a:xfrm>
              <a:off x="6895213" y="4427663"/>
              <a:ext cx="524423" cy="119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線箭頭接點 813">
              <a:extLst>
                <a:ext uri="{FF2B5EF4-FFF2-40B4-BE49-F238E27FC236}">
                  <a16:creationId xmlns:a16="http://schemas.microsoft.com/office/drawing/2014/main" id="{4A40D162-33AA-F541-A481-C1C45A16A424}"/>
                </a:ext>
              </a:extLst>
            </p:cNvPr>
            <p:cNvCxnSpPr>
              <a:cxnSpLocks/>
              <a:stCxn id="786" idx="6"/>
              <a:endCxn id="791" idx="2"/>
            </p:cNvCxnSpPr>
            <p:nvPr/>
          </p:nvCxnSpPr>
          <p:spPr>
            <a:xfrm>
              <a:off x="6895213" y="4427663"/>
              <a:ext cx="524423" cy="17408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線箭頭接點 814">
              <a:extLst>
                <a:ext uri="{FF2B5EF4-FFF2-40B4-BE49-F238E27FC236}">
                  <a16:creationId xmlns:a16="http://schemas.microsoft.com/office/drawing/2014/main" id="{68FD69C2-406C-8B4C-A3B0-438BCFD3C210}"/>
                </a:ext>
              </a:extLst>
            </p:cNvPr>
            <p:cNvCxnSpPr>
              <a:cxnSpLocks/>
              <a:stCxn id="787" idx="6"/>
              <a:endCxn id="788" idx="2"/>
            </p:cNvCxnSpPr>
            <p:nvPr/>
          </p:nvCxnSpPr>
          <p:spPr>
            <a:xfrm flipV="1">
              <a:off x="6885152" y="4157008"/>
              <a:ext cx="544546" cy="10116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線箭頭接點 815">
              <a:extLst>
                <a:ext uri="{FF2B5EF4-FFF2-40B4-BE49-F238E27FC236}">
                  <a16:creationId xmlns:a16="http://schemas.microsoft.com/office/drawing/2014/main" id="{D45A2112-04DC-B449-9D9F-2B05C9F2E574}"/>
                </a:ext>
              </a:extLst>
            </p:cNvPr>
            <p:cNvCxnSpPr>
              <a:cxnSpLocks/>
              <a:stCxn id="787" idx="6"/>
              <a:endCxn id="789" idx="2"/>
            </p:cNvCxnSpPr>
            <p:nvPr/>
          </p:nvCxnSpPr>
          <p:spPr>
            <a:xfrm flipV="1">
              <a:off x="6885152" y="4701162"/>
              <a:ext cx="534485" cy="467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線箭頭接點 816">
              <a:extLst>
                <a:ext uri="{FF2B5EF4-FFF2-40B4-BE49-F238E27FC236}">
                  <a16:creationId xmlns:a16="http://schemas.microsoft.com/office/drawing/2014/main" id="{64FF42F5-4C50-994C-A8DC-D10B7618F586}"/>
                </a:ext>
              </a:extLst>
            </p:cNvPr>
            <p:cNvCxnSpPr>
              <a:cxnSpLocks/>
              <a:stCxn id="787" idx="6"/>
              <a:endCxn id="791" idx="2"/>
            </p:cNvCxnSpPr>
            <p:nvPr/>
          </p:nvCxnSpPr>
          <p:spPr>
            <a:xfrm>
              <a:off x="6885152" y="5168673"/>
              <a:ext cx="534485" cy="9998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線箭頭接點 817">
              <a:extLst>
                <a:ext uri="{FF2B5EF4-FFF2-40B4-BE49-F238E27FC236}">
                  <a16:creationId xmlns:a16="http://schemas.microsoft.com/office/drawing/2014/main" id="{6786F510-E6B0-404E-8EAF-F3E9C9EB3D5F}"/>
                </a:ext>
              </a:extLst>
            </p:cNvPr>
            <p:cNvCxnSpPr>
              <a:cxnSpLocks/>
              <a:stCxn id="787" idx="6"/>
              <a:endCxn id="790" idx="2"/>
            </p:cNvCxnSpPr>
            <p:nvPr/>
          </p:nvCxnSpPr>
          <p:spPr>
            <a:xfrm>
              <a:off x="6885152" y="5168673"/>
              <a:ext cx="534485" cy="4557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線箭頭接點 818">
              <a:extLst>
                <a:ext uri="{FF2B5EF4-FFF2-40B4-BE49-F238E27FC236}">
                  <a16:creationId xmlns:a16="http://schemas.microsoft.com/office/drawing/2014/main" id="{E6870247-6BC8-B842-B439-F2594BC52D4C}"/>
                </a:ext>
              </a:extLst>
            </p:cNvPr>
            <p:cNvCxnSpPr>
              <a:cxnSpLocks/>
              <a:stCxn id="786" idx="6"/>
            </p:cNvCxnSpPr>
            <p:nvPr/>
          </p:nvCxnSpPr>
          <p:spPr>
            <a:xfrm>
              <a:off x="6895213" y="4427663"/>
              <a:ext cx="517017" cy="752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線箭頭接點 819">
              <a:extLst>
                <a:ext uri="{FF2B5EF4-FFF2-40B4-BE49-F238E27FC236}">
                  <a16:creationId xmlns:a16="http://schemas.microsoft.com/office/drawing/2014/main" id="{BE9462C8-D405-3A48-BC12-FDE1947ECDC1}"/>
                </a:ext>
              </a:extLst>
            </p:cNvPr>
            <p:cNvCxnSpPr>
              <a:cxnSpLocks/>
              <a:stCxn id="787" idx="6"/>
            </p:cNvCxnSpPr>
            <p:nvPr/>
          </p:nvCxnSpPr>
          <p:spPr>
            <a:xfrm flipV="1">
              <a:off x="6885152" y="5168672"/>
              <a:ext cx="53448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線箭頭接點 820">
              <a:extLst>
                <a:ext uri="{FF2B5EF4-FFF2-40B4-BE49-F238E27FC236}">
                  <a16:creationId xmlns:a16="http://schemas.microsoft.com/office/drawing/2014/main" id="{0B68AB06-4648-1541-BA08-B7FCFABBF010}"/>
                </a:ext>
              </a:extLst>
            </p:cNvPr>
            <p:cNvCxnSpPr>
              <a:cxnSpLocks/>
              <a:stCxn id="794" idx="6"/>
              <a:endCxn id="792" idx="2"/>
            </p:cNvCxnSpPr>
            <p:nvPr/>
          </p:nvCxnSpPr>
          <p:spPr>
            <a:xfrm>
              <a:off x="8415640" y="4157008"/>
              <a:ext cx="587663" cy="1092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線箭頭接點 821">
              <a:extLst>
                <a:ext uri="{FF2B5EF4-FFF2-40B4-BE49-F238E27FC236}">
                  <a16:creationId xmlns:a16="http://schemas.microsoft.com/office/drawing/2014/main" id="{09338DD1-2183-2541-868A-30F6EFA6FFE2}"/>
                </a:ext>
              </a:extLst>
            </p:cNvPr>
            <p:cNvCxnSpPr>
              <a:cxnSpLocks/>
              <a:stCxn id="795" idx="6"/>
              <a:endCxn id="792" idx="2"/>
            </p:cNvCxnSpPr>
            <p:nvPr/>
          </p:nvCxnSpPr>
          <p:spPr>
            <a:xfrm>
              <a:off x="8405578" y="4701162"/>
              <a:ext cx="597725" cy="548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線箭頭接點 822">
              <a:extLst>
                <a:ext uri="{FF2B5EF4-FFF2-40B4-BE49-F238E27FC236}">
                  <a16:creationId xmlns:a16="http://schemas.microsoft.com/office/drawing/2014/main" id="{DFC044EB-8F40-334A-89DD-DF658A39BEA0}"/>
                </a:ext>
              </a:extLst>
            </p:cNvPr>
            <p:cNvCxnSpPr>
              <a:cxnSpLocks/>
              <a:stCxn id="796" idx="6"/>
              <a:endCxn id="792" idx="2"/>
            </p:cNvCxnSpPr>
            <p:nvPr/>
          </p:nvCxnSpPr>
          <p:spPr>
            <a:xfrm flipV="1">
              <a:off x="8405578" y="5249308"/>
              <a:ext cx="597725" cy="375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線箭頭接點 823">
              <a:extLst>
                <a:ext uri="{FF2B5EF4-FFF2-40B4-BE49-F238E27FC236}">
                  <a16:creationId xmlns:a16="http://schemas.microsoft.com/office/drawing/2014/main" id="{FC948A20-489A-8242-A39B-C9187458ED13}"/>
                </a:ext>
              </a:extLst>
            </p:cNvPr>
            <p:cNvCxnSpPr>
              <a:cxnSpLocks/>
              <a:stCxn id="797" idx="6"/>
              <a:endCxn id="792" idx="2"/>
            </p:cNvCxnSpPr>
            <p:nvPr/>
          </p:nvCxnSpPr>
          <p:spPr>
            <a:xfrm flipV="1">
              <a:off x="8405578" y="5249308"/>
              <a:ext cx="597725" cy="9192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5" name="橢圓 824">
              <a:extLst>
                <a:ext uri="{FF2B5EF4-FFF2-40B4-BE49-F238E27FC236}">
                  <a16:creationId xmlns:a16="http://schemas.microsoft.com/office/drawing/2014/main" id="{014DC65A-5E47-314B-B390-B4036B8BC325}"/>
                </a:ext>
              </a:extLst>
            </p:cNvPr>
            <p:cNvSpPr/>
            <p:nvPr/>
          </p:nvSpPr>
          <p:spPr>
            <a:xfrm>
              <a:off x="6636328" y="572919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26" name="直線箭頭接點 825">
              <a:extLst>
                <a:ext uri="{FF2B5EF4-FFF2-40B4-BE49-F238E27FC236}">
                  <a16:creationId xmlns:a16="http://schemas.microsoft.com/office/drawing/2014/main" id="{84A8B053-F03F-5D4D-8637-99898F7FC154}"/>
                </a:ext>
              </a:extLst>
            </p:cNvPr>
            <p:cNvCxnSpPr>
              <a:cxnSpLocks/>
              <a:stCxn id="825" idx="6"/>
            </p:cNvCxnSpPr>
            <p:nvPr/>
          </p:nvCxnSpPr>
          <p:spPr>
            <a:xfrm flipV="1">
              <a:off x="6895946" y="5157582"/>
              <a:ext cx="512896" cy="7427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線箭頭接點 826">
              <a:extLst>
                <a:ext uri="{FF2B5EF4-FFF2-40B4-BE49-F238E27FC236}">
                  <a16:creationId xmlns:a16="http://schemas.microsoft.com/office/drawing/2014/main" id="{F1777304-F8F7-5A45-8F6D-E6F2DEFA3A43}"/>
                </a:ext>
              </a:extLst>
            </p:cNvPr>
            <p:cNvCxnSpPr>
              <a:cxnSpLocks/>
              <a:stCxn id="825" idx="6"/>
              <a:endCxn id="791" idx="2"/>
            </p:cNvCxnSpPr>
            <p:nvPr/>
          </p:nvCxnSpPr>
          <p:spPr>
            <a:xfrm>
              <a:off x="6895946" y="5900333"/>
              <a:ext cx="523690" cy="268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線箭頭接點 827">
              <a:extLst>
                <a:ext uri="{FF2B5EF4-FFF2-40B4-BE49-F238E27FC236}">
                  <a16:creationId xmlns:a16="http://schemas.microsoft.com/office/drawing/2014/main" id="{13D9C276-44FB-4A40-A48E-BF6828DB0547}"/>
                </a:ext>
              </a:extLst>
            </p:cNvPr>
            <p:cNvCxnSpPr>
              <a:cxnSpLocks/>
              <a:stCxn id="825" idx="6"/>
              <a:endCxn id="790" idx="2"/>
            </p:cNvCxnSpPr>
            <p:nvPr/>
          </p:nvCxnSpPr>
          <p:spPr>
            <a:xfrm flipV="1">
              <a:off x="6895946" y="5624396"/>
              <a:ext cx="523690" cy="2759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線箭頭接點 828">
              <a:extLst>
                <a:ext uri="{FF2B5EF4-FFF2-40B4-BE49-F238E27FC236}">
                  <a16:creationId xmlns:a16="http://schemas.microsoft.com/office/drawing/2014/main" id="{35C21935-42C5-3142-A349-2ED7C1321A4C}"/>
                </a:ext>
              </a:extLst>
            </p:cNvPr>
            <p:cNvCxnSpPr>
              <a:cxnSpLocks/>
              <a:stCxn id="825" idx="6"/>
              <a:endCxn id="789" idx="2"/>
            </p:cNvCxnSpPr>
            <p:nvPr/>
          </p:nvCxnSpPr>
          <p:spPr>
            <a:xfrm flipV="1">
              <a:off x="6895946" y="4701162"/>
              <a:ext cx="523690" cy="11991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線箭頭接點 829">
              <a:extLst>
                <a:ext uri="{FF2B5EF4-FFF2-40B4-BE49-F238E27FC236}">
                  <a16:creationId xmlns:a16="http://schemas.microsoft.com/office/drawing/2014/main" id="{0C5C95FF-FF39-2344-B8C6-CFB5157E4211}"/>
                </a:ext>
              </a:extLst>
            </p:cNvPr>
            <p:cNvCxnSpPr>
              <a:cxnSpLocks/>
              <a:stCxn id="825" idx="6"/>
              <a:endCxn id="788" idx="2"/>
            </p:cNvCxnSpPr>
            <p:nvPr/>
          </p:nvCxnSpPr>
          <p:spPr>
            <a:xfrm flipV="1">
              <a:off x="6895946" y="4157008"/>
              <a:ext cx="533752" cy="17433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1" name="群組 830">
            <a:extLst>
              <a:ext uri="{FF2B5EF4-FFF2-40B4-BE49-F238E27FC236}">
                <a16:creationId xmlns:a16="http://schemas.microsoft.com/office/drawing/2014/main" id="{D8514571-49B3-014C-AB90-81AD9E9C81DC}"/>
              </a:ext>
            </a:extLst>
          </p:cNvPr>
          <p:cNvGrpSpPr/>
          <p:nvPr/>
        </p:nvGrpSpPr>
        <p:grpSpPr>
          <a:xfrm>
            <a:off x="9961417" y="4961959"/>
            <a:ext cx="1374293" cy="834506"/>
            <a:chOff x="6625534" y="3985873"/>
            <a:chExt cx="2637386" cy="2353812"/>
          </a:xfrm>
        </p:grpSpPr>
        <p:sp>
          <p:nvSpPr>
            <p:cNvPr id="832" name="橢圓 831">
              <a:extLst>
                <a:ext uri="{FF2B5EF4-FFF2-40B4-BE49-F238E27FC236}">
                  <a16:creationId xmlns:a16="http://schemas.microsoft.com/office/drawing/2014/main" id="{14CC97C7-A863-8642-940F-832102C52C67}"/>
                </a:ext>
              </a:extLst>
            </p:cNvPr>
            <p:cNvSpPr/>
            <p:nvPr/>
          </p:nvSpPr>
          <p:spPr>
            <a:xfrm>
              <a:off x="6635595" y="425652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33" name="橢圓 832">
              <a:extLst>
                <a:ext uri="{FF2B5EF4-FFF2-40B4-BE49-F238E27FC236}">
                  <a16:creationId xmlns:a16="http://schemas.microsoft.com/office/drawing/2014/main" id="{C0112149-EBAD-0D4F-9C63-03E28FEACA90}"/>
                </a:ext>
              </a:extLst>
            </p:cNvPr>
            <p:cNvSpPr/>
            <p:nvPr/>
          </p:nvSpPr>
          <p:spPr>
            <a:xfrm>
              <a:off x="6625534" y="499753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34" name="橢圓 833">
              <a:extLst>
                <a:ext uri="{FF2B5EF4-FFF2-40B4-BE49-F238E27FC236}">
                  <a16:creationId xmlns:a16="http://schemas.microsoft.com/office/drawing/2014/main" id="{BF9FC446-0280-9947-B0F3-1A088530E5DC}"/>
                </a:ext>
              </a:extLst>
            </p:cNvPr>
            <p:cNvSpPr/>
            <p:nvPr/>
          </p:nvSpPr>
          <p:spPr>
            <a:xfrm>
              <a:off x="7429698" y="39858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35" name="橢圓 834">
              <a:extLst>
                <a:ext uri="{FF2B5EF4-FFF2-40B4-BE49-F238E27FC236}">
                  <a16:creationId xmlns:a16="http://schemas.microsoft.com/office/drawing/2014/main" id="{A4E847E4-6D7B-8B44-B483-7531DFB2A6D4}"/>
                </a:ext>
              </a:extLst>
            </p:cNvPr>
            <p:cNvSpPr/>
            <p:nvPr/>
          </p:nvSpPr>
          <p:spPr>
            <a:xfrm>
              <a:off x="7419636" y="4530026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36" name="橢圓 835">
              <a:extLst>
                <a:ext uri="{FF2B5EF4-FFF2-40B4-BE49-F238E27FC236}">
                  <a16:creationId xmlns:a16="http://schemas.microsoft.com/office/drawing/2014/main" id="{0B628F15-1BBF-FF40-803F-FA63255C4172}"/>
                </a:ext>
              </a:extLst>
            </p:cNvPr>
            <p:cNvSpPr/>
            <p:nvPr/>
          </p:nvSpPr>
          <p:spPr>
            <a:xfrm>
              <a:off x="7419636" y="5453261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37" name="橢圓 836">
              <a:extLst>
                <a:ext uri="{FF2B5EF4-FFF2-40B4-BE49-F238E27FC236}">
                  <a16:creationId xmlns:a16="http://schemas.microsoft.com/office/drawing/2014/main" id="{412F5AB2-1122-5549-97A3-060DFFDFBC64}"/>
                </a:ext>
              </a:extLst>
            </p:cNvPr>
            <p:cNvSpPr/>
            <p:nvPr/>
          </p:nvSpPr>
          <p:spPr>
            <a:xfrm>
              <a:off x="7419636" y="5997415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38" name="橢圓 837">
              <a:extLst>
                <a:ext uri="{FF2B5EF4-FFF2-40B4-BE49-F238E27FC236}">
                  <a16:creationId xmlns:a16="http://schemas.microsoft.com/office/drawing/2014/main" id="{FCF61D07-6A4D-344F-A3CD-18F496C9892C}"/>
                </a:ext>
              </a:extLst>
            </p:cNvPr>
            <p:cNvSpPr/>
            <p:nvPr/>
          </p:nvSpPr>
          <p:spPr>
            <a:xfrm>
              <a:off x="9003302" y="50781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39" name="直線箭頭接點 838">
              <a:extLst>
                <a:ext uri="{FF2B5EF4-FFF2-40B4-BE49-F238E27FC236}">
                  <a16:creationId xmlns:a16="http://schemas.microsoft.com/office/drawing/2014/main" id="{D2DB197F-18FF-A343-900B-F62840B17827}"/>
                </a:ext>
              </a:extLst>
            </p:cNvPr>
            <p:cNvCxnSpPr>
              <a:cxnSpLocks/>
              <a:stCxn id="832" idx="6"/>
              <a:endCxn id="834" idx="2"/>
            </p:cNvCxnSpPr>
            <p:nvPr/>
          </p:nvCxnSpPr>
          <p:spPr>
            <a:xfrm flipV="1">
              <a:off x="6895213" y="4157008"/>
              <a:ext cx="534485" cy="270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0" name="橢圓 839">
              <a:extLst>
                <a:ext uri="{FF2B5EF4-FFF2-40B4-BE49-F238E27FC236}">
                  <a16:creationId xmlns:a16="http://schemas.microsoft.com/office/drawing/2014/main" id="{CF1F36E4-EB5B-6941-9973-9D379D1433CC}"/>
                </a:ext>
              </a:extLst>
            </p:cNvPr>
            <p:cNvSpPr/>
            <p:nvPr/>
          </p:nvSpPr>
          <p:spPr>
            <a:xfrm>
              <a:off x="8156022" y="39858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1" name="橢圓 840">
              <a:extLst>
                <a:ext uri="{FF2B5EF4-FFF2-40B4-BE49-F238E27FC236}">
                  <a16:creationId xmlns:a16="http://schemas.microsoft.com/office/drawing/2014/main" id="{870F9750-0604-1540-9CC6-F8C8DDF6861D}"/>
                </a:ext>
              </a:extLst>
            </p:cNvPr>
            <p:cNvSpPr/>
            <p:nvPr/>
          </p:nvSpPr>
          <p:spPr>
            <a:xfrm>
              <a:off x="8145960" y="4530026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2" name="橢圓 841">
              <a:extLst>
                <a:ext uri="{FF2B5EF4-FFF2-40B4-BE49-F238E27FC236}">
                  <a16:creationId xmlns:a16="http://schemas.microsoft.com/office/drawing/2014/main" id="{52745A37-F763-3545-9767-46D828DEDAC0}"/>
                </a:ext>
              </a:extLst>
            </p:cNvPr>
            <p:cNvSpPr/>
            <p:nvPr/>
          </p:nvSpPr>
          <p:spPr>
            <a:xfrm>
              <a:off x="8145960" y="5453261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3" name="橢圓 842">
              <a:extLst>
                <a:ext uri="{FF2B5EF4-FFF2-40B4-BE49-F238E27FC236}">
                  <a16:creationId xmlns:a16="http://schemas.microsoft.com/office/drawing/2014/main" id="{A87B9C1B-36DD-B941-858F-25F10B916A90}"/>
                </a:ext>
              </a:extLst>
            </p:cNvPr>
            <p:cNvSpPr/>
            <p:nvPr/>
          </p:nvSpPr>
          <p:spPr>
            <a:xfrm>
              <a:off x="8145960" y="5997415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4" name="橢圓 843">
              <a:extLst>
                <a:ext uri="{FF2B5EF4-FFF2-40B4-BE49-F238E27FC236}">
                  <a16:creationId xmlns:a16="http://schemas.microsoft.com/office/drawing/2014/main" id="{D4CC8208-0585-E642-9176-1622C3F7F6F8}"/>
                </a:ext>
              </a:extLst>
            </p:cNvPr>
            <p:cNvSpPr/>
            <p:nvPr/>
          </p:nvSpPr>
          <p:spPr>
            <a:xfrm>
              <a:off x="7799658" y="411422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5" name="橢圓 844">
              <a:extLst>
                <a:ext uri="{FF2B5EF4-FFF2-40B4-BE49-F238E27FC236}">
                  <a16:creationId xmlns:a16="http://schemas.microsoft.com/office/drawing/2014/main" id="{A25A68D6-BCCE-AD40-988B-70FE3F302389}"/>
                </a:ext>
              </a:extLst>
            </p:cNvPr>
            <p:cNvSpPr/>
            <p:nvPr/>
          </p:nvSpPr>
          <p:spPr>
            <a:xfrm>
              <a:off x="7961420" y="411320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6" name="橢圓 845">
              <a:extLst>
                <a:ext uri="{FF2B5EF4-FFF2-40B4-BE49-F238E27FC236}">
                  <a16:creationId xmlns:a16="http://schemas.microsoft.com/office/drawing/2014/main" id="{6106F4A3-83E3-244A-8CA7-EEF6CC5EAD17}"/>
                </a:ext>
              </a:extLst>
            </p:cNvPr>
            <p:cNvSpPr/>
            <p:nvPr/>
          </p:nvSpPr>
          <p:spPr>
            <a:xfrm>
              <a:off x="7799274" y="465606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7" name="橢圓 846">
              <a:extLst>
                <a:ext uri="{FF2B5EF4-FFF2-40B4-BE49-F238E27FC236}">
                  <a16:creationId xmlns:a16="http://schemas.microsoft.com/office/drawing/2014/main" id="{146F8C80-17E1-6E46-8655-33D48CAFFAF7}"/>
                </a:ext>
              </a:extLst>
            </p:cNvPr>
            <p:cNvSpPr/>
            <p:nvPr/>
          </p:nvSpPr>
          <p:spPr>
            <a:xfrm>
              <a:off x="7961036" y="465504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8" name="橢圓 847">
              <a:extLst>
                <a:ext uri="{FF2B5EF4-FFF2-40B4-BE49-F238E27FC236}">
                  <a16:creationId xmlns:a16="http://schemas.microsoft.com/office/drawing/2014/main" id="{96AAA8E6-FA04-6448-95E4-C6CF8A1994DF}"/>
                </a:ext>
              </a:extLst>
            </p:cNvPr>
            <p:cNvSpPr/>
            <p:nvPr/>
          </p:nvSpPr>
          <p:spPr>
            <a:xfrm>
              <a:off x="7799274" y="5570316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9" name="橢圓 848">
              <a:extLst>
                <a:ext uri="{FF2B5EF4-FFF2-40B4-BE49-F238E27FC236}">
                  <a16:creationId xmlns:a16="http://schemas.microsoft.com/office/drawing/2014/main" id="{C247B598-CEDD-1F49-9069-E56658BDD0B5}"/>
                </a:ext>
              </a:extLst>
            </p:cNvPr>
            <p:cNvSpPr/>
            <p:nvPr/>
          </p:nvSpPr>
          <p:spPr>
            <a:xfrm>
              <a:off x="7961036" y="556929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0" name="橢圓 849">
              <a:extLst>
                <a:ext uri="{FF2B5EF4-FFF2-40B4-BE49-F238E27FC236}">
                  <a16:creationId xmlns:a16="http://schemas.microsoft.com/office/drawing/2014/main" id="{BA3744D9-5391-AE4A-B1D5-C6A83CE5CFFF}"/>
                </a:ext>
              </a:extLst>
            </p:cNvPr>
            <p:cNvSpPr/>
            <p:nvPr/>
          </p:nvSpPr>
          <p:spPr>
            <a:xfrm>
              <a:off x="7799274" y="6152488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1" name="橢圓 850">
              <a:extLst>
                <a:ext uri="{FF2B5EF4-FFF2-40B4-BE49-F238E27FC236}">
                  <a16:creationId xmlns:a16="http://schemas.microsoft.com/office/drawing/2014/main" id="{1918F011-B146-144B-8E04-7C1B75292C04}"/>
                </a:ext>
              </a:extLst>
            </p:cNvPr>
            <p:cNvSpPr/>
            <p:nvPr/>
          </p:nvSpPr>
          <p:spPr>
            <a:xfrm>
              <a:off x="7961036" y="61514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2" name="橢圓 851">
              <a:extLst>
                <a:ext uri="{FF2B5EF4-FFF2-40B4-BE49-F238E27FC236}">
                  <a16:creationId xmlns:a16="http://schemas.microsoft.com/office/drawing/2014/main" id="{E11F23C7-5D64-6C43-8E4A-02D9EA3D4762}"/>
                </a:ext>
              </a:extLst>
            </p:cNvPr>
            <p:cNvSpPr/>
            <p:nvPr/>
          </p:nvSpPr>
          <p:spPr>
            <a:xfrm>
              <a:off x="7516993" y="4967043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3" name="橢圓 852">
              <a:extLst>
                <a:ext uri="{FF2B5EF4-FFF2-40B4-BE49-F238E27FC236}">
                  <a16:creationId xmlns:a16="http://schemas.microsoft.com/office/drawing/2014/main" id="{D289A7B4-E05C-5546-8DEF-D7574D766C2C}"/>
                </a:ext>
              </a:extLst>
            </p:cNvPr>
            <p:cNvSpPr/>
            <p:nvPr/>
          </p:nvSpPr>
          <p:spPr>
            <a:xfrm>
              <a:off x="7516993" y="513220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4" name="橢圓 853">
              <a:extLst>
                <a:ext uri="{FF2B5EF4-FFF2-40B4-BE49-F238E27FC236}">
                  <a16:creationId xmlns:a16="http://schemas.microsoft.com/office/drawing/2014/main" id="{81C40454-EED2-B64A-900C-F3A3F3D6F114}"/>
                </a:ext>
              </a:extLst>
            </p:cNvPr>
            <p:cNvSpPr/>
            <p:nvPr/>
          </p:nvSpPr>
          <p:spPr>
            <a:xfrm>
              <a:off x="7516993" y="52973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5" name="橢圓 854">
              <a:extLst>
                <a:ext uri="{FF2B5EF4-FFF2-40B4-BE49-F238E27FC236}">
                  <a16:creationId xmlns:a16="http://schemas.microsoft.com/office/drawing/2014/main" id="{75369E48-C766-C040-834C-1BCF0C9CDE8E}"/>
                </a:ext>
              </a:extLst>
            </p:cNvPr>
            <p:cNvSpPr/>
            <p:nvPr/>
          </p:nvSpPr>
          <p:spPr>
            <a:xfrm>
              <a:off x="8245803" y="4967043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6" name="橢圓 855">
              <a:extLst>
                <a:ext uri="{FF2B5EF4-FFF2-40B4-BE49-F238E27FC236}">
                  <a16:creationId xmlns:a16="http://schemas.microsoft.com/office/drawing/2014/main" id="{592D9E4B-D8A3-5C42-ACA5-EE112F7B888B}"/>
                </a:ext>
              </a:extLst>
            </p:cNvPr>
            <p:cNvSpPr/>
            <p:nvPr/>
          </p:nvSpPr>
          <p:spPr>
            <a:xfrm>
              <a:off x="8245803" y="513220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7" name="橢圓 856">
              <a:extLst>
                <a:ext uri="{FF2B5EF4-FFF2-40B4-BE49-F238E27FC236}">
                  <a16:creationId xmlns:a16="http://schemas.microsoft.com/office/drawing/2014/main" id="{43F58AA4-8981-6645-9544-DD02F1808AE2}"/>
                </a:ext>
              </a:extLst>
            </p:cNvPr>
            <p:cNvSpPr/>
            <p:nvPr/>
          </p:nvSpPr>
          <p:spPr>
            <a:xfrm>
              <a:off x="8245803" y="52973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58" name="直線箭頭接點 857">
              <a:extLst>
                <a:ext uri="{FF2B5EF4-FFF2-40B4-BE49-F238E27FC236}">
                  <a16:creationId xmlns:a16="http://schemas.microsoft.com/office/drawing/2014/main" id="{41763784-2C15-3B40-B852-5CCB77BEB496}"/>
                </a:ext>
              </a:extLst>
            </p:cNvPr>
            <p:cNvCxnSpPr>
              <a:cxnSpLocks/>
              <a:stCxn id="832" idx="6"/>
              <a:endCxn id="835" idx="2"/>
            </p:cNvCxnSpPr>
            <p:nvPr/>
          </p:nvCxnSpPr>
          <p:spPr>
            <a:xfrm>
              <a:off x="6895213" y="4427663"/>
              <a:ext cx="524423" cy="2734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線箭頭接點 858">
              <a:extLst>
                <a:ext uri="{FF2B5EF4-FFF2-40B4-BE49-F238E27FC236}">
                  <a16:creationId xmlns:a16="http://schemas.microsoft.com/office/drawing/2014/main" id="{92BA8021-6322-8E48-A364-C644DD19FC4E}"/>
                </a:ext>
              </a:extLst>
            </p:cNvPr>
            <p:cNvCxnSpPr>
              <a:cxnSpLocks/>
              <a:stCxn id="832" idx="6"/>
              <a:endCxn id="836" idx="2"/>
            </p:cNvCxnSpPr>
            <p:nvPr/>
          </p:nvCxnSpPr>
          <p:spPr>
            <a:xfrm>
              <a:off x="6895213" y="4427663"/>
              <a:ext cx="524423" cy="119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線箭頭接點 859">
              <a:extLst>
                <a:ext uri="{FF2B5EF4-FFF2-40B4-BE49-F238E27FC236}">
                  <a16:creationId xmlns:a16="http://schemas.microsoft.com/office/drawing/2014/main" id="{CF0C92DB-24EA-734E-B4DF-705B8DCC82B3}"/>
                </a:ext>
              </a:extLst>
            </p:cNvPr>
            <p:cNvCxnSpPr>
              <a:cxnSpLocks/>
              <a:stCxn id="832" idx="6"/>
              <a:endCxn id="837" idx="2"/>
            </p:cNvCxnSpPr>
            <p:nvPr/>
          </p:nvCxnSpPr>
          <p:spPr>
            <a:xfrm>
              <a:off x="6895213" y="4427663"/>
              <a:ext cx="524423" cy="17408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線箭頭接點 860">
              <a:extLst>
                <a:ext uri="{FF2B5EF4-FFF2-40B4-BE49-F238E27FC236}">
                  <a16:creationId xmlns:a16="http://schemas.microsoft.com/office/drawing/2014/main" id="{754F6F66-D972-BF41-8AB8-10B458C25778}"/>
                </a:ext>
              </a:extLst>
            </p:cNvPr>
            <p:cNvCxnSpPr>
              <a:cxnSpLocks/>
              <a:stCxn id="833" idx="6"/>
              <a:endCxn id="834" idx="2"/>
            </p:cNvCxnSpPr>
            <p:nvPr/>
          </p:nvCxnSpPr>
          <p:spPr>
            <a:xfrm flipV="1">
              <a:off x="6885152" y="4157008"/>
              <a:ext cx="544546" cy="10116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線箭頭接點 861">
              <a:extLst>
                <a:ext uri="{FF2B5EF4-FFF2-40B4-BE49-F238E27FC236}">
                  <a16:creationId xmlns:a16="http://schemas.microsoft.com/office/drawing/2014/main" id="{92BB4637-0AEE-3B4D-A6CF-DBB80DFF85C0}"/>
                </a:ext>
              </a:extLst>
            </p:cNvPr>
            <p:cNvCxnSpPr>
              <a:cxnSpLocks/>
              <a:stCxn id="833" idx="6"/>
              <a:endCxn id="835" idx="2"/>
            </p:cNvCxnSpPr>
            <p:nvPr/>
          </p:nvCxnSpPr>
          <p:spPr>
            <a:xfrm flipV="1">
              <a:off x="6885152" y="4701162"/>
              <a:ext cx="534485" cy="467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線箭頭接點 862">
              <a:extLst>
                <a:ext uri="{FF2B5EF4-FFF2-40B4-BE49-F238E27FC236}">
                  <a16:creationId xmlns:a16="http://schemas.microsoft.com/office/drawing/2014/main" id="{49B8CF78-CA27-074F-A571-A7E63A54F918}"/>
                </a:ext>
              </a:extLst>
            </p:cNvPr>
            <p:cNvCxnSpPr>
              <a:cxnSpLocks/>
              <a:stCxn id="833" idx="6"/>
              <a:endCxn id="837" idx="2"/>
            </p:cNvCxnSpPr>
            <p:nvPr/>
          </p:nvCxnSpPr>
          <p:spPr>
            <a:xfrm>
              <a:off x="6885152" y="5168673"/>
              <a:ext cx="534485" cy="9998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線箭頭接點 863">
              <a:extLst>
                <a:ext uri="{FF2B5EF4-FFF2-40B4-BE49-F238E27FC236}">
                  <a16:creationId xmlns:a16="http://schemas.microsoft.com/office/drawing/2014/main" id="{3C420EE7-65E9-2146-8B65-9AA3780F7DFF}"/>
                </a:ext>
              </a:extLst>
            </p:cNvPr>
            <p:cNvCxnSpPr>
              <a:cxnSpLocks/>
              <a:stCxn id="833" idx="6"/>
              <a:endCxn id="836" idx="2"/>
            </p:cNvCxnSpPr>
            <p:nvPr/>
          </p:nvCxnSpPr>
          <p:spPr>
            <a:xfrm>
              <a:off x="6885152" y="5168673"/>
              <a:ext cx="534485" cy="4557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線箭頭接點 864">
              <a:extLst>
                <a:ext uri="{FF2B5EF4-FFF2-40B4-BE49-F238E27FC236}">
                  <a16:creationId xmlns:a16="http://schemas.microsoft.com/office/drawing/2014/main" id="{81D2855F-1276-9A41-8ABC-3EDDAB4D0097}"/>
                </a:ext>
              </a:extLst>
            </p:cNvPr>
            <p:cNvCxnSpPr>
              <a:cxnSpLocks/>
              <a:stCxn id="832" idx="6"/>
            </p:cNvCxnSpPr>
            <p:nvPr/>
          </p:nvCxnSpPr>
          <p:spPr>
            <a:xfrm>
              <a:off x="6895213" y="4427663"/>
              <a:ext cx="517017" cy="752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線箭頭接點 865">
              <a:extLst>
                <a:ext uri="{FF2B5EF4-FFF2-40B4-BE49-F238E27FC236}">
                  <a16:creationId xmlns:a16="http://schemas.microsoft.com/office/drawing/2014/main" id="{4C01198A-EEFC-C048-9241-105856872C46}"/>
                </a:ext>
              </a:extLst>
            </p:cNvPr>
            <p:cNvCxnSpPr>
              <a:cxnSpLocks/>
              <a:stCxn id="833" idx="6"/>
            </p:cNvCxnSpPr>
            <p:nvPr/>
          </p:nvCxnSpPr>
          <p:spPr>
            <a:xfrm flipV="1">
              <a:off x="6885152" y="5168672"/>
              <a:ext cx="53448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線箭頭接點 866">
              <a:extLst>
                <a:ext uri="{FF2B5EF4-FFF2-40B4-BE49-F238E27FC236}">
                  <a16:creationId xmlns:a16="http://schemas.microsoft.com/office/drawing/2014/main" id="{8B23A972-D923-E94F-8E9F-143FED35EE5B}"/>
                </a:ext>
              </a:extLst>
            </p:cNvPr>
            <p:cNvCxnSpPr>
              <a:cxnSpLocks/>
              <a:stCxn id="840" idx="6"/>
              <a:endCxn id="838" idx="2"/>
            </p:cNvCxnSpPr>
            <p:nvPr/>
          </p:nvCxnSpPr>
          <p:spPr>
            <a:xfrm>
              <a:off x="8415640" y="4157008"/>
              <a:ext cx="587663" cy="1092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線箭頭接點 867">
              <a:extLst>
                <a:ext uri="{FF2B5EF4-FFF2-40B4-BE49-F238E27FC236}">
                  <a16:creationId xmlns:a16="http://schemas.microsoft.com/office/drawing/2014/main" id="{77E52609-0974-A945-9CDB-D4963EF39E9F}"/>
                </a:ext>
              </a:extLst>
            </p:cNvPr>
            <p:cNvCxnSpPr>
              <a:cxnSpLocks/>
              <a:stCxn id="841" idx="6"/>
              <a:endCxn id="838" idx="2"/>
            </p:cNvCxnSpPr>
            <p:nvPr/>
          </p:nvCxnSpPr>
          <p:spPr>
            <a:xfrm>
              <a:off x="8405578" y="4701162"/>
              <a:ext cx="597725" cy="548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線箭頭接點 868">
              <a:extLst>
                <a:ext uri="{FF2B5EF4-FFF2-40B4-BE49-F238E27FC236}">
                  <a16:creationId xmlns:a16="http://schemas.microsoft.com/office/drawing/2014/main" id="{A9996201-A0FC-BD4D-A55B-EF9F1EA09D67}"/>
                </a:ext>
              </a:extLst>
            </p:cNvPr>
            <p:cNvCxnSpPr>
              <a:cxnSpLocks/>
              <a:stCxn id="842" idx="6"/>
              <a:endCxn id="838" idx="2"/>
            </p:cNvCxnSpPr>
            <p:nvPr/>
          </p:nvCxnSpPr>
          <p:spPr>
            <a:xfrm flipV="1">
              <a:off x="8405578" y="5249308"/>
              <a:ext cx="597725" cy="375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線箭頭接點 869">
              <a:extLst>
                <a:ext uri="{FF2B5EF4-FFF2-40B4-BE49-F238E27FC236}">
                  <a16:creationId xmlns:a16="http://schemas.microsoft.com/office/drawing/2014/main" id="{EDD77422-105A-E144-9745-DDD7E1C2DC70}"/>
                </a:ext>
              </a:extLst>
            </p:cNvPr>
            <p:cNvCxnSpPr>
              <a:cxnSpLocks/>
              <a:stCxn id="843" idx="6"/>
              <a:endCxn id="838" idx="2"/>
            </p:cNvCxnSpPr>
            <p:nvPr/>
          </p:nvCxnSpPr>
          <p:spPr>
            <a:xfrm flipV="1">
              <a:off x="8405578" y="5249308"/>
              <a:ext cx="597725" cy="9192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1" name="橢圓 870">
              <a:extLst>
                <a:ext uri="{FF2B5EF4-FFF2-40B4-BE49-F238E27FC236}">
                  <a16:creationId xmlns:a16="http://schemas.microsoft.com/office/drawing/2014/main" id="{257D86B4-C8F1-1E47-89DD-A842A97A6B2E}"/>
                </a:ext>
              </a:extLst>
            </p:cNvPr>
            <p:cNvSpPr/>
            <p:nvPr/>
          </p:nvSpPr>
          <p:spPr>
            <a:xfrm>
              <a:off x="6636328" y="572919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72" name="直線箭頭接點 871">
              <a:extLst>
                <a:ext uri="{FF2B5EF4-FFF2-40B4-BE49-F238E27FC236}">
                  <a16:creationId xmlns:a16="http://schemas.microsoft.com/office/drawing/2014/main" id="{DA30068B-B3D4-2F40-A766-C6761C714AE2}"/>
                </a:ext>
              </a:extLst>
            </p:cNvPr>
            <p:cNvCxnSpPr>
              <a:cxnSpLocks/>
              <a:stCxn id="871" idx="6"/>
            </p:cNvCxnSpPr>
            <p:nvPr/>
          </p:nvCxnSpPr>
          <p:spPr>
            <a:xfrm flipV="1">
              <a:off x="6895946" y="5157582"/>
              <a:ext cx="512896" cy="7427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線箭頭接點 872">
              <a:extLst>
                <a:ext uri="{FF2B5EF4-FFF2-40B4-BE49-F238E27FC236}">
                  <a16:creationId xmlns:a16="http://schemas.microsoft.com/office/drawing/2014/main" id="{89C50021-8978-7C49-8C17-28BEB059A50C}"/>
                </a:ext>
              </a:extLst>
            </p:cNvPr>
            <p:cNvCxnSpPr>
              <a:cxnSpLocks/>
              <a:stCxn id="871" idx="6"/>
              <a:endCxn id="837" idx="2"/>
            </p:cNvCxnSpPr>
            <p:nvPr/>
          </p:nvCxnSpPr>
          <p:spPr>
            <a:xfrm>
              <a:off x="6895946" y="5900333"/>
              <a:ext cx="523690" cy="268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線箭頭接點 873">
              <a:extLst>
                <a:ext uri="{FF2B5EF4-FFF2-40B4-BE49-F238E27FC236}">
                  <a16:creationId xmlns:a16="http://schemas.microsoft.com/office/drawing/2014/main" id="{39818F25-FC73-D24B-8962-399F9E6C5D9A}"/>
                </a:ext>
              </a:extLst>
            </p:cNvPr>
            <p:cNvCxnSpPr>
              <a:cxnSpLocks/>
              <a:stCxn id="871" idx="6"/>
              <a:endCxn id="836" idx="2"/>
            </p:cNvCxnSpPr>
            <p:nvPr/>
          </p:nvCxnSpPr>
          <p:spPr>
            <a:xfrm flipV="1">
              <a:off x="6895946" y="5624396"/>
              <a:ext cx="523690" cy="2759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線箭頭接點 874">
              <a:extLst>
                <a:ext uri="{FF2B5EF4-FFF2-40B4-BE49-F238E27FC236}">
                  <a16:creationId xmlns:a16="http://schemas.microsoft.com/office/drawing/2014/main" id="{204A94C3-28B8-6245-BE9D-0B9BEF648996}"/>
                </a:ext>
              </a:extLst>
            </p:cNvPr>
            <p:cNvCxnSpPr>
              <a:cxnSpLocks/>
              <a:stCxn id="871" idx="6"/>
              <a:endCxn id="835" idx="2"/>
            </p:cNvCxnSpPr>
            <p:nvPr/>
          </p:nvCxnSpPr>
          <p:spPr>
            <a:xfrm flipV="1">
              <a:off x="6895946" y="4701162"/>
              <a:ext cx="523690" cy="11991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線箭頭接點 875">
              <a:extLst>
                <a:ext uri="{FF2B5EF4-FFF2-40B4-BE49-F238E27FC236}">
                  <a16:creationId xmlns:a16="http://schemas.microsoft.com/office/drawing/2014/main" id="{F40A4106-E8DD-4443-AC2F-B122D1023660}"/>
                </a:ext>
              </a:extLst>
            </p:cNvPr>
            <p:cNvCxnSpPr>
              <a:cxnSpLocks/>
              <a:stCxn id="871" idx="6"/>
              <a:endCxn id="834" idx="2"/>
            </p:cNvCxnSpPr>
            <p:nvPr/>
          </p:nvCxnSpPr>
          <p:spPr>
            <a:xfrm flipV="1">
              <a:off x="6895946" y="4157008"/>
              <a:ext cx="533752" cy="17433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7" name="群組 876">
            <a:extLst>
              <a:ext uri="{FF2B5EF4-FFF2-40B4-BE49-F238E27FC236}">
                <a16:creationId xmlns:a16="http://schemas.microsoft.com/office/drawing/2014/main" id="{8267B915-845B-9E46-BF8A-F1DCE8752C02}"/>
              </a:ext>
            </a:extLst>
          </p:cNvPr>
          <p:cNvGrpSpPr/>
          <p:nvPr/>
        </p:nvGrpSpPr>
        <p:grpSpPr>
          <a:xfrm>
            <a:off x="9949542" y="5910891"/>
            <a:ext cx="1374293" cy="834506"/>
            <a:chOff x="6625534" y="3985873"/>
            <a:chExt cx="2637386" cy="2353812"/>
          </a:xfrm>
        </p:grpSpPr>
        <p:sp>
          <p:nvSpPr>
            <p:cNvPr id="878" name="橢圓 877">
              <a:extLst>
                <a:ext uri="{FF2B5EF4-FFF2-40B4-BE49-F238E27FC236}">
                  <a16:creationId xmlns:a16="http://schemas.microsoft.com/office/drawing/2014/main" id="{1A48C0E5-DEB9-C442-BDC8-3303B0BCA722}"/>
                </a:ext>
              </a:extLst>
            </p:cNvPr>
            <p:cNvSpPr/>
            <p:nvPr/>
          </p:nvSpPr>
          <p:spPr>
            <a:xfrm>
              <a:off x="6635595" y="425652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79" name="橢圓 878">
              <a:extLst>
                <a:ext uri="{FF2B5EF4-FFF2-40B4-BE49-F238E27FC236}">
                  <a16:creationId xmlns:a16="http://schemas.microsoft.com/office/drawing/2014/main" id="{1D14BB85-413C-B44B-8360-10C782580C56}"/>
                </a:ext>
              </a:extLst>
            </p:cNvPr>
            <p:cNvSpPr/>
            <p:nvPr/>
          </p:nvSpPr>
          <p:spPr>
            <a:xfrm>
              <a:off x="6625534" y="499753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0" name="橢圓 879">
              <a:extLst>
                <a:ext uri="{FF2B5EF4-FFF2-40B4-BE49-F238E27FC236}">
                  <a16:creationId xmlns:a16="http://schemas.microsoft.com/office/drawing/2014/main" id="{C9157C8F-E884-5E4B-9259-249B7DA1958C}"/>
                </a:ext>
              </a:extLst>
            </p:cNvPr>
            <p:cNvSpPr/>
            <p:nvPr/>
          </p:nvSpPr>
          <p:spPr>
            <a:xfrm>
              <a:off x="7429698" y="39858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1" name="橢圓 880">
              <a:extLst>
                <a:ext uri="{FF2B5EF4-FFF2-40B4-BE49-F238E27FC236}">
                  <a16:creationId xmlns:a16="http://schemas.microsoft.com/office/drawing/2014/main" id="{BDD478EB-C0E2-B74D-BEAC-2E1403B4955D}"/>
                </a:ext>
              </a:extLst>
            </p:cNvPr>
            <p:cNvSpPr/>
            <p:nvPr/>
          </p:nvSpPr>
          <p:spPr>
            <a:xfrm>
              <a:off x="7419636" y="4530026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2" name="橢圓 881">
              <a:extLst>
                <a:ext uri="{FF2B5EF4-FFF2-40B4-BE49-F238E27FC236}">
                  <a16:creationId xmlns:a16="http://schemas.microsoft.com/office/drawing/2014/main" id="{6D49DCBB-5CB7-8D45-9E85-FD9E4549F881}"/>
                </a:ext>
              </a:extLst>
            </p:cNvPr>
            <p:cNvSpPr/>
            <p:nvPr/>
          </p:nvSpPr>
          <p:spPr>
            <a:xfrm>
              <a:off x="7419636" y="5453261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3" name="橢圓 882">
              <a:extLst>
                <a:ext uri="{FF2B5EF4-FFF2-40B4-BE49-F238E27FC236}">
                  <a16:creationId xmlns:a16="http://schemas.microsoft.com/office/drawing/2014/main" id="{E6ED9B7E-89BF-D04D-8D78-C805B449D2E7}"/>
                </a:ext>
              </a:extLst>
            </p:cNvPr>
            <p:cNvSpPr/>
            <p:nvPr/>
          </p:nvSpPr>
          <p:spPr>
            <a:xfrm>
              <a:off x="7419636" y="5997415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4" name="橢圓 883">
              <a:extLst>
                <a:ext uri="{FF2B5EF4-FFF2-40B4-BE49-F238E27FC236}">
                  <a16:creationId xmlns:a16="http://schemas.microsoft.com/office/drawing/2014/main" id="{14DDAF6B-CA09-B346-8396-4B861178EAB3}"/>
                </a:ext>
              </a:extLst>
            </p:cNvPr>
            <p:cNvSpPr/>
            <p:nvPr/>
          </p:nvSpPr>
          <p:spPr>
            <a:xfrm>
              <a:off x="9003302" y="50781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85" name="直線箭頭接點 884">
              <a:extLst>
                <a:ext uri="{FF2B5EF4-FFF2-40B4-BE49-F238E27FC236}">
                  <a16:creationId xmlns:a16="http://schemas.microsoft.com/office/drawing/2014/main" id="{AF3AC9AC-EF81-FF48-9890-E6920229C937}"/>
                </a:ext>
              </a:extLst>
            </p:cNvPr>
            <p:cNvCxnSpPr>
              <a:cxnSpLocks/>
              <a:stCxn id="878" idx="6"/>
              <a:endCxn id="880" idx="2"/>
            </p:cNvCxnSpPr>
            <p:nvPr/>
          </p:nvCxnSpPr>
          <p:spPr>
            <a:xfrm flipV="1">
              <a:off x="6895213" y="4157008"/>
              <a:ext cx="534485" cy="2706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6" name="橢圓 885">
              <a:extLst>
                <a:ext uri="{FF2B5EF4-FFF2-40B4-BE49-F238E27FC236}">
                  <a16:creationId xmlns:a16="http://schemas.microsoft.com/office/drawing/2014/main" id="{9EDA3C56-E0E4-5941-B701-8FAE3FBC2A0B}"/>
                </a:ext>
              </a:extLst>
            </p:cNvPr>
            <p:cNvSpPr/>
            <p:nvPr/>
          </p:nvSpPr>
          <p:spPr>
            <a:xfrm>
              <a:off x="8156022" y="3985873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7" name="橢圓 886">
              <a:extLst>
                <a:ext uri="{FF2B5EF4-FFF2-40B4-BE49-F238E27FC236}">
                  <a16:creationId xmlns:a16="http://schemas.microsoft.com/office/drawing/2014/main" id="{66CE1AF1-B5BE-7D44-9D25-E9C4AACEEF3C}"/>
                </a:ext>
              </a:extLst>
            </p:cNvPr>
            <p:cNvSpPr/>
            <p:nvPr/>
          </p:nvSpPr>
          <p:spPr>
            <a:xfrm>
              <a:off x="8145960" y="4530026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8" name="橢圓 887">
              <a:extLst>
                <a:ext uri="{FF2B5EF4-FFF2-40B4-BE49-F238E27FC236}">
                  <a16:creationId xmlns:a16="http://schemas.microsoft.com/office/drawing/2014/main" id="{EDF503DA-5387-8349-8C61-C3A673407258}"/>
                </a:ext>
              </a:extLst>
            </p:cNvPr>
            <p:cNvSpPr/>
            <p:nvPr/>
          </p:nvSpPr>
          <p:spPr>
            <a:xfrm>
              <a:off x="8145960" y="5453261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9" name="橢圓 888">
              <a:extLst>
                <a:ext uri="{FF2B5EF4-FFF2-40B4-BE49-F238E27FC236}">
                  <a16:creationId xmlns:a16="http://schemas.microsoft.com/office/drawing/2014/main" id="{94D65069-8898-F448-AB15-E5CFA5142029}"/>
                </a:ext>
              </a:extLst>
            </p:cNvPr>
            <p:cNvSpPr/>
            <p:nvPr/>
          </p:nvSpPr>
          <p:spPr>
            <a:xfrm>
              <a:off x="8145960" y="5997415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0" name="橢圓 889">
              <a:extLst>
                <a:ext uri="{FF2B5EF4-FFF2-40B4-BE49-F238E27FC236}">
                  <a16:creationId xmlns:a16="http://schemas.microsoft.com/office/drawing/2014/main" id="{A8ECB487-92F6-714E-B4B6-F4B1BF6042C8}"/>
                </a:ext>
              </a:extLst>
            </p:cNvPr>
            <p:cNvSpPr/>
            <p:nvPr/>
          </p:nvSpPr>
          <p:spPr>
            <a:xfrm>
              <a:off x="7799658" y="411422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1" name="橢圓 890">
              <a:extLst>
                <a:ext uri="{FF2B5EF4-FFF2-40B4-BE49-F238E27FC236}">
                  <a16:creationId xmlns:a16="http://schemas.microsoft.com/office/drawing/2014/main" id="{C4234EDE-3E7D-0040-BA86-FD09BCEC1B0F}"/>
                </a:ext>
              </a:extLst>
            </p:cNvPr>
            <p:cNvSpPr/>
            <p:nvPr/>
          </p:nvSpPr>
          <p:spPr>
            <a:xfrm>
              <a:off x="7961420" y="411320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2" name="橢圓 891">
              <a:extLst>
                <a:ext uri="{FF2B5EF4-FFF2-40B4-BE49-F238E27FC236}">
                  <a16:creationId xmlns:a16="http://schemas.microsoft.com/office/drawing/2014/main" id="{EE7B1FB5-4741-EF43-8192-BECEC5C8E7F2}"/>
                </a:ext>
              </a:extLst>
            </p:cNvPr>
            <p:cNvSpPr/>
            <p:nvPr/>
          </p:nvSpPr>
          <p:spPr>
            <a:xfrm>
              <a:off x="7799274" y="465606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3" name="橢圓 892">
              <a:extLst>
                <a:ext uri="{FF2B5EF4-FFF2-40B4-BE49-F238E27FC236}">
                  <a16:creationId xmlns:a16="http://schemas.microsoft.com/office/drawing/2014/main" id="{9A53FCDE-F450-E943-9691-825FEFAE065D}"/>
                </a:ext>
              </a:extLst>
            </p:cNvPr>
            <p:cNvSpPr/>
            <p:nvPr/>
          </p:nvSpPr>
          <p:spPr>
            <a:xfrm>
              <a:off x="7961036" y="4655044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4" name="橢圓 893">
              <a:extLst>
                <a:ext uri="{FF2B5EF4-FFF2-40B4-BE49-F238E27FC236}">
                  <a16:creationId xmlns:a16="http://schemas.microsoft.com/office/drawing/2014/main" id="{006C078B-9260-474E-9CDD-B4CBBDF3E174}"/>
                </a:ext>
              </a:extLst>
            </p:cNvPr>
            <p:cNvSpPr/>
            <p:nvPr/>
          </p:nvSpPr>
          <p:spPr>
            <a:xfrm>
              <a:off x="7799274" y="5570316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5" name="橢圓 894">
              <a:extLst>
                <a:ext uri="{FF2B5EF4-FFF2-40B4-BE49-F238E27FC236}">
                  <a16:creationId xmlns:a16="http://schemas.microsoft.com/office/drawing/2014/main" id="{D4293DD0-BF78-E14A-957D-685F35AC346F}"/>
                </a:ext>
              </a:extLst>
            </p:cNvPr>
            <p:cNvSpPr/>
            <p:nvPr/>
          </p:nvSpPr>
          <p:spPr>
            <a:xfrm>
              <a:off x="7961036" y="556929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6" name="橢圓 895">
              <a:extLst>
                <a:ext uri="{FF2B5EF4-FFF2-40B4-BE49-F238E27FC236}">
                  <a16:creationId xmlns:a16="http://schemas.microsoft.com/office/drawing/2014/main" id="{BE3082EA-EB1D-F54B-821F-54C08F969879}"/>
                </a:ext>
              </a:extLst>
            </p:cNvPr>
            <p:cNvSpPr/>
            <p:nvPr/>
          </p:nvSpPr>
          <p:spPr>
            <a:xfrm>
              <a:off x="7799274" y="6152488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7" name="橢圓 896">
              <a:extLst>
                <a:ext uri="{FF2B5EF4-FFF2-40B4-BE49-F238E27FC236}">
                  <a16:creationId xmlns:a16="http://schemas.microsoft.com/office/drawing/2014/main" id="{58384890-F31A-C844-9571-5F19A5C7A511}"/>
                </a:ext>
              </a:extLst>
            </p:cNvPr>
            <p:cNvSpPr/>
            <p:nvPr/>
          </p:nvSpPr>
          <p:spPr>
            <a:xfrm>
              <a:off x="7961036" y="61514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8" name="橢圓 897">
              <a:extLst>
                <a:ext uri="{FF2B5EF4-FFF2-40B4-BE49-F238E27FC236}">
                  <a16:creationId xmlns:a16="http://schemas.microsoft.com/office/drawing/2014/main" id="{BC5CC580-975B-964A-BC43-E9C5209125A6}"/>
                </a:ext>
              </a:extLst>
            </p:cNvPr>
            <p:cNvSpPr/>
            <p:nvPr/>
          </p:nvSpPr>
          <p:spPr>
            <a:xfrm>
              <a:off x="7516993" y="4967043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9" name="橢圓 898">
              <a:extLst>
                <a:ext uri="{FF2B5EF4-FFF2-40B4-BE49-F238E27FC236}">
                  <a16:creationId xmlns:a16="http://schemas.microsoft.com/office/drawing/2014/main" id="{D4D747A4-A0A5-8045-9ACC-6042A2CBC36E}"/>
                </a:ext>
              </a:extLst>
            </p:cNvPr>
            <p:cNvSpPr/>
            <p:nvPr/>
          </p:nvSpPr>
          <p:spPr>
            <a:xfrm>
              <a:off x="7516993" y="513220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0" name="橢圓 899">
              <a:extLst>
                <a:ext uri="{FF2B5EF4-FFF2-40B4-BE49-F238E27FC236}">
                  <a16:creationId xmlns:a16="http://schemas.microsoft.com/office/drawing/2014/main" id="{30E89289-832F-8E4C-8424-A5A671227FE0}"/>
                </a:ext>
              </a:extLst>
            </p:cNvPr>
            <p:cNvSpPr/>
            <p:nvPr/>
          </p:nvSpPr>
          <p:spPr>
            <a:xfrm>
              <a:off x="7516993" y="52973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1" name="橢圓 900">
              <a:extLst>
                <a:ext uri="{FF2B5EF4-FFF2-40B4-BE49-F238E27FC236}">
                  <a16:creationId xmlns:a16="http://schemas.microsoft.com/office/drawing/2014/main" id="{A78B9AE2-63B0-9E4E-A65A-2A7BE3DBD660}"/>
                </a:ext>
              </a:extLst>
            </p:cNvPr>
            <p:cNvSpPr/>
            <p:nvPr/>
          </p:nvSpPr>
          <p:spPr>
            <a:xfrm>
              <a:off x="8245803" y="4967043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2" name="橢圓 901">
              <a:extLst>
                <a:ext uri="{FF2B5EF4-FFF2-40B4-BE49-F238E27FC236}">
                  <a16:creationId xmlns:a16="http://schemas.microsoft.com/office/drawing/2014/main" id="{298511C4-B664-0448-8D1B-5A09EDA055B1}"/>
                </a:ext>
              </a:extLst>
            </p:cNvPr>
            <p:cNvSpPr/>
            <p:nvPr/>
          </p:nvSpPr>
          <p:spPr>
            <a:xfrm>
              <a:off x="8245803" y="5132205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3" name="橢圓 902">
              <a:extLst>
                <a:ext uri="{FF2B5EF4-FFF2-40B4-BE49-F238E27FC236}">
                  <a16:creationId xmlns:a16="http://schemas.microsoft.com/office/drawing/2014/main" id="{68965D7A-439C-8F48-B922-2F2B49745B15}"/>
                </a:ext>
              </a:extLst>
            </p:cNvPr>
            <p:cNvSpPr/>
            <p:nvPr/>
          </p:nvSpPr>
          <p:spPr>
            <a:xfrm>
              <a:off x="8245803" y="5297367"/>
              <a:ext cx="64904" cy="85568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04" name="直線箭頭接點 903">
              <a:extLst>
                <a:ext uri="{FF2B5EF4-FFF2-40B4-BE49-F238E27FC236}">
                  <a16:creationId xmlns:a16="http://schemas.microsoft.com/office/drawing/2014/main" id="{0FF5E602-026B-D24B-A9AF-A2446C0EF338}"/>
                </a:ext>
              </a:extLst>
            </p:cNvPr>
            <p:cNvCxnSpPr>
              <a:cxnSpLocks/>
              <a:stCxn id="878" idx="6"/>
              <a:endCxn id="881" idx="2"/>
            </p:cNvCxnSpPr>
            <p:nvPr/>
          </p:nvCxnSpPr>
          <p:spPr>
            <a:xfrm>
              <a:off x="6895213" y="4427663"/>
              <a:ext cx="524423" cy="2734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線箭頭接點 904">
              <a:extLst>
                <a:ext uri="{FF2B5EF4-FFF2-40B4-BE49-F238E27FC236}">
                  <a16:creationId xmlns:a16="http://schemas.microsoft.com/office/drawing/2014/main" id="{CBD151C5-C109-5E4A-8BA0-80A23E3F6C85}"/>
                </a:ext>
              </a:extLst>
            </p:cNvPr>
            <p:cNvCxnSpPr>
              <a:cxnSpLocks/>
              <a:stCxn id="878" idx="6"/>
              <a:endCxn id="882" idx="2"/>
            </p:cNvCxnSpPr>
            <p:nvPr/>
          </p:nvCxnSpPr>
          <p:spPr>
            <a:xfrm>
              <a:off x="6895213" y="4427663"/>
              <a:ext cx="524423" cy="1196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線箭頭接點 905">
              <a:extLst>
                <a:ext uri="{FF2B5EF4-FFF2-40B4-BE49-F238E27FC236}">
                  <a16:creationId xmlns:a16="http://schemas.microsoft.com/office/drawing/2014/main" id="{6FB6F269-A7BD-CE4E-B7C1-DBE0067889AE}"/>
                </a:ext>
              </a:extLst>
            </p:cNvPr>
            <p:cNvCxnSpPr>
              <a:cxnSpLocks/>
              <a:stCxn id="878" idx="6"/>
              <a:endCxn id="883" idx="2"/>
            </p:cNvCxnSpPr>
            <p:nvPr/>
          </p:nvCxnSpPr>
          <p:spPr>
            <a:xfrm>
              <a:off x="6895213" y="4427663"/>
              <a:ext cx="524423" cy="17408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線箭頭接點 906">
              <a:extLst>
                <a:ext uri="{FF2B5EF4-FFF2-40B4-BE49-F238E27FC236}">
                  <a16:creationId xmlns:a16="http://schemas.microsoft.com/office/drawing/2014/main" id="{8E434394-0F49-CB43-AD3A-4C65CBB0EC48}"/>
                </a:ext>
              </a:extLst>
            </p:cNvPr>
            <p:cNvCxnSpPr>
              <a:cxnSpLocks/>
              <a:stCxn id="879" idx="6"/>
              <a:endCxn id="880" idx="2"/>
            </p:cNvCxnSpPr>
            <p:nvPr/>
          </p:nvCxnSpPr>
          <p:spPr>
            <a:xfrm flipV="1">
              <a:off x="6885152" y="4157008"/>
              <a:ext cx="544546" cy="10116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線箭頭接點 907">
              <a:extLst>
                <a:ext uri="{FF2B5EF4-FFF2-40B4-BE49-F238E27FC236}">
                  <a16:creationId xmlns:a16="http://schemas.microsoft.com/office/drawing/2014/main" id="{EABA3476-EBC7-BD47-9B3E-333AC6776FFE}"/>
                </a:ext>
              </a:extLst>
            </p:cNvPr>
            <p:cNvCxnSpPr>
              <a:cxnSpLocks/>
              <a:stCxn id="879" idx="6"/>
              <a:endCxn id="881" idx="2"/>
            </p:cNvCxnSpPr>
            <p:nvPr/>
          </p:nvCxnSpPr>
          <p:spPr>
            <a:xfrm flipV="1">
              <a:off x="6885152" y="4701162"/>
              <a:ext cx="534485" cy="467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線箭頭接點 908">
              <a:extLst>
                <a:ext uri="{FF2B5EF4-FFF2-40B4-BE49-F238E27FC236}">
                  <a16:creationId xmlns:a16="http://schemas.microsoft.com/office/drawing/2014/main" id="{641B6D8B-B862-D74F-A17C-3F5FD1C82F60}"/>
                </a:ext>
              </a:extLst>
            </p:cNvPr>
            <p:cNvCxnSpPr>
              <a:cxnSpLocks/>
              <a:stCxn id="879" idx="6"/>
              <a:endCxn id="883" idx="2"/>
            </p:cNvCxnSpPr>
            <p:nvPr/>
          </p:nvCxnSpPr>
          <p:spPr>
            <a:xfrm>
              <a:off x="6885152" y="5168673"/>
              <a:ext cx="534485" cy="9998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線箭頭接點 909">
              <a:extLst>
                <a:ext uri="{FF2B5EF4-FFF2-40B4-BE49-F238E27FC236}">
                  <a16:creationId xmlns:a16="http://schemas.microsoft.com/office/drawing/2014/main" id="{1DC2D89D-CB55-3545-BD3A-AD045B706EE4}"/>
                </a:ext>
              </a:extLst>
            </p:cNvPr>
            <p:cNvCxnSpPr>
              <a:cxnSpLocks/>
              <a:stCxn id="879" idx="6"/>
              <a:endCxn id="882" idx="2"/>
            </p:cNvCxnSpPr>
            <p:nvPr/>
          </p:nvCxnSpPr>
          <p:spPr>
            <a:xfrm>
              <a:off x="6885152" y="5168673"/>
              <a:ext cx="534485" cy="4557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線箭頭接點 910">
              <a:extLst>
                <a:ext uri="{FF2B5EF4-FFF2-40B4-BE49-F238E27FC236}">
                  <a16:creationId xmlns:a16="http://schemas.microsoft.com/office/drawing/2014/main" id="{353BB51F-F164-914D-AF01-90D51BE6F720}"/>
                </a:ext>
              </a:extLst>
            </p:cNvPr>
            <p:cNvCxnSpPr>
              <a:cxnSpLocks/>
              <a:stCxn id="878" idx="6"/>
            </p:cNvCxnSpPr>
            <p:nvPr/>
          </p:nvCxnSpPr>
          <p:spPr>
            <a:xfrm>
              <a:off x="6895213" y="4427663"/>
              <a:ext cx="517017" cy="752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線箭頭接點 911">
              <a:extLst>
                <a:ext uri="{FF2B5EF4-FFF2-40B4-BE49-F238E27FC236}">
                  <a16:creationId xmlns:a16="http://schemas.microsoft.com/office/drawing/2014/main" id="{C1C0450C-D06F-C648-B11F-CCCB40C1E962}"/>
                </a:ext>
              </a:extLst>
            </p:cNvPr>
            <p:cNvCxnSpPr>
              <a:cxnSpLocks/>
              <a:stCxn id="879" idx="6"/>
            </p:cNvCxnSpPr>
            <p:nvPr/>
          </p:nvCxnSpPr>
          <p:spPr>
            <a:xfrm flipV="1">
              <a:off x="6885152" y="5168672"/>
              <a:ext cx="53448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線箭頭接點 912">
              <a:extLst>
                <a:ext uri="{FF2B5EF4-FFF2-40B4-BE49-F238E27FC236}">
                  <a16:creationId xmlns:a16="http://schemas.microsoft.com/office/drawing/2014/main" id="{28D4EF4B-9179-814F-8139-69C28E57BD3C}"/>
                </a:ext>
              </a:extLst>
            </p:cNvPr>
            <p:cNvCxnSpPr>
              <a:cxnSpLocks/>
              <a:stCxn id="886" idx="6"/>
              <a:endCxn id="884" idx="2"/>
            </p:cNvCxnSpPr>
            <p:nvPr/>
          </p:nvCxnSpPr>
          <p:spPr>
            <a:xfrm>
              <a:off x="8415640" y="4157008"/>
              <a:ext cx="587663" cy="1092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線箭頭接點 913">
              <a:extLst>
                <a:ext uri="{FF2B5EF4-FFF2-40B4-BE49-F238E27FC236}">
                  <a16:creationId xmlns:a16="http://schemas.microsoft.com/office/drawing/2014/main" id="{3A92CA29-208A-6845-82DD-6E23A6BFEB0B}"/>
                </a:ext>
              </a:extLst>
            </p:cNvPr>
            <p:cNvCxnSpPr>
              <a:cxnSpLocks/>
              <a:stCxn id="887" idx="6"/>
              <a:endCxn id="884" idx="2"/>
            </p:cNvCxnSpPr>
            <p:nvPr/>
          </p:nvCxnSpPr>
          <p:spPr>
            <a:xfrm>
              <a:off x="8405578" y="4701162"/>
              <a:ext cx="597725" cy="548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線箭頭接點 914">
              <a:extLst>
                <a:ext uri="{FF2B5EF4-FFF2-40B4-BE49-F238E27FC236}">
                  <a16:creationId xmlns:a16="http://schemas.microsoft.com/office/drawing/2014/main" id="{5F3819A9-7F65-C24D-A82E-ACF38357F21E}"/>
                </a:ext>
              </a:extLst>
            </p:cNvPr>
            <p:cNvCxnSpPr>
              <a:cxnSpLocks/>
              <a:stCxn id="888" idx="6"/>
              <a:endCxn id="884" idx="2"/>
            </p:cNvCxnSpPr>
            <p:nvPr/>
          </p:nvCxnSpPr>
          <p:spPr>
            <a:xfrm flipV="1">
              <a:off x="8405578" y="5249308"/>
              <a:ext cx="597725" cy="375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線箭頭接點 915">
              <a:extLst>
                <a:ext uri="{FF2B5EF4-FFF2-40B4-BE49-F238E27FC236}">
                  <a16:creationId xmlns:a16="http://schemas.microsoft.com/office/drawing/2014/main" id="{0B124965-070C-C448-B8EE-69BDDB25DFBA}"/>
                </a:ext>
              </a:extLst>
            </p:cNvPr>
            <p:cNvCxnSpPr>
              <a:cxnSpLocks/>
              <a:stCxn id="889" idx="6"/>
              <a:endCxn id="884" idx="2"/>
            </p:cNvCxnSpPr>
            <p:nvPr/>
          </p:nvCxnSpPr>
          <p:spPr>
            <a:xfrm flipV="1">
              <a:off x="8405578" y="5249308"/>
              <a:ext cx="597725" cy="9192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7" name="橢圓 916">
              <a:extLst>
                <a:ext uri="{FF2B5EF4-FFF2-40B4-BE49-F238E27FC236}">
                  <a16:creationId xmlns:a16="http://schemas.microsoft.com/office/drawing/2014/main" id="{4B375B60-E3BA-7F47-B43D-97EA511E6C41}"/>
                </a:ext>
              </a:extLst>
            </p:cNvPr>
            <p:cNvSpPr/>
            <p:nvPr/>
          </p:nvSpPr>
          <p:spPr>
            <a:xfrm>
              <a:off x="6636328" y="5729198"/>
              <a:ext cx="259618" cy="34227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18" name="直線箭頭接點 917">
              <a:extLst>
                <a:ext uri="{FF2B5EF4-FFF2-40B4-BE49-F238E27FC236}">
                  <a16:creationId xmlns:a16="http://schemas.microsoft.com/office/drawing/2014/main" id="{E3925191-038B-F746-A6A5-9F2BE8DD401F}"/>
                </a:ext>
              </a:extLst>
            </p:cNvPr>
            <p:cNvCxnSpPr>
              <a:cxnSpLocks/>
              <a:stCxn id="917" idx="6"/>
            </p:cNvCxnSpPr>
            <p:nvPr/>
          </p:nvCxnSpPr>
          <p:spPr>
            <a:xfrm flipV="1">
              <a:off x="6895946" y="5157582"/>
              <a:ext cx="512896" cy="7427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線箭頭接點 918">
              <a:extLst>
                <a:ext uri="{FF2B5EF4-FFF2-40B4-BE49-F238E27FC236}">
                  <a16:creationId xmlns:a16="http://schemas.microsoft.com/office/drawing/2014/main" id="{D788461C-AEB1-B948-9D90-5758B4A06094}"/>
                </a:ext>
              </a:extLst>
            </p:cNvPr>
            <p:cNvCxnSpPr>
              <a:cxnSpLocks/>
              <a:stCxn id="917" idx="6"/>
              <a:endCxn id="883" idx="2"/>
            </p:cNvCxnSpPr>
            <p:nvPr/>
          </p:nvCxnSpPr>
          <p:spPr>
            <a:xfrm>
              <a:off x="6895946" y="5900333"/>
              <a:ext cx="523690" cy="268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線箭頭接點 919">
              <a:extLst>
                <a:ext uri="{FF2B5EF4-FFF2-40B4-BE49-F238E27FC236}">
                  <a16:creationId xmlns:a16="http://schemas.microsoft.com/office/drawing/2014/main" id="{FDF0D4C4-99AF-4E41-B1D2-DA72785E198B}"/>
                </a:ext>
              </a:extLst>
            </p:cNvPr>
            <p:cNvCxnSpPr>
              <a:cxnSpLocks/>
              <a:stCxn id="917" idx="6"/>
              <a:endCxn id="882" idx="2"/>
            </p:cNvCxnSpPr>
            <p:nvPr/>
          </p:nvCxnSpPr>
          <p:spPr>
            <a:xfrm flipV="1">
              <a:off x="6895946" y="5624396"/>
              <a:ext cx="523690" cy="2759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線箭頭接點 920">
              <a:extLst>
                <a:ext uri="{FF2B5EF4-FFF2-40B4-BE49-F238E27FC236}">
                  <a16:creationId xmlns:a16="http://schemas.microsoft.com/office/drawing/2014/main" id="{68F971FF-B6F3-4A4F-B9AE-2289B2ED7F00}"/>
                </a:ext>
              </a:extLst>
            </p:cNvPr>
            <p:cNvCxnSpPr>
              <a:cxnSpLocks/>
              <a:stCxn id="917" idx="6"/>
              <a:endCxn id="881" idx="2"/>
            </p:cNvCxnSpPr>
            <p:nvPr/>
          </p:nvCxnSpPr>
          <p:spPr>
            <a:xfrm flipV="1">
              <a:off x="6895946" y="4701162"/>
              <a:ext cx="523690" cy="11991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線箭頭接點 921">
              <a:extLst>
                <a:ext uri="{FF2B5EF4-FFF2-40B4-BE49-F238E27FC236}">
                  <a16:creationId xmlns:a16="http://schemas.microsoft.com/office/drawing/2014/main" id="{FCF37C0A-F055-FF47-916A-2249795E6E2A}"/>
                </a:ext>
              </a:extLst>
            </p:cNvPr>
            <p:cNvCxnSpPr>
              <a:cxnSpLocks/>
              <a:stCxn id="917" idx="6"/>
              <a:endCxn id="880" idx="2"/>
            </p:cNvCxnSpPr>
            <p:nvPr/>
          </p:nvCxnSpPr>
          <p:spPr>
            <a:xfrm flipV="1">
              <a:off x="6895946" y="4157008"/>
              <a:ext cx="533752" cy="17433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23" name="表格 922">
            <a:extLst>
              <a:ext uri="{FF2B5EF4-FFF2-40B4-BE49-F238E27FC236}">
                <a16:creationId xmlns:a16="http://schemas.microsoft.com/office/drawing/2014/main" id="{75E3F8F4-1369-C54A-ACE6-F840D99FF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859095"/>
              </p:ext>
            </p:extLst>
          </p:nvPr>
        </p:nvGraphicFramePr>
        <p:xfrm>
          <a:off x="2543429" y="3956326"/>
          <a:ext cx="3330845" cy="2443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166">
                  <a:extLst>
                    <a:ext uri="{9D8B030D-6E8A-4147-A177-3AD203B41FA5}">
                      <a16:colId xmlns:a16="http://schemas.microsoft.com/office/drawing/2014/main" val="2612584992"/>
                    </a:ext>
                  </a:extLst>
                </a:gridCol>
                <a:gridCol w="700782">
                  <a:extLst>
                    <a:ext uri="{9D8B030D-6E8A-4147-A177-3AD203B41FA5}">
                      <a16:colId xmlns:a16="http://schemas.microsoft.com/office/drawing/2014/main" val="2214625856"/>
                    </a:ext>
                  </a:extLst>
                </a:gridCol>
                <a:gridCol w="1095768">
                  <a:extLst>
                    <a:ext uri="{9D8B030D-6E8A-4147-A177-3AD203B41FA5}">
                      <a16:colId xmlns:a16="http://schemas.microsoft.com/office/drawing/2014/main" val="3692541666"/>
                    </a:ext>
                  </a:extLst>
                </a:gridCol>
                <a:gridCol w="930129">
                  <a:extLst>
                    <a:ext uri="{9D8B030D-6E8A-4147-A177-3AD203B41FA5}">
                      <a16:colId xmlns:a16="http://schemas.microsoft.com/office/drawing/2014/main" val="3904930631"/>
                    </a:ext>
                  </a:extLst>
                </a:gridCol>
              </a:tblGrid>
              <a:tr h="42637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06125"/>
                  </a:ext>
                </a:extLst>
              </a:tr>
              <a:tr h="426373"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i="1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(P)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i="1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(T)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i="1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(phase)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i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(Gibbs)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584902"/>
                  </a:ext>
                </a:extLst>
              </a:tr>
              <a:tr h="42983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-273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[1,0,0]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1.xxx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988620"/>
                  </a:ext>
                </a:extLst>
              </a:tr>
              <a:tr h="42983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[0,1,0]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8083"/>
                  </a:ext>
                </a:extLst>
              </a:tr>
              <a:tr h="3475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[0,0,1]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-2.xxx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252332"/>
                  </a:ext>
                </a:extLst>
              </a:tr>
              <a:tr h="34751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zh-TW" altLang="en-US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zh-TW" alt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249420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EA508EB6-A7A5-7749-BC62-FB9B6230B2E3}"/>
              </a:ext>
            </a:extLst>
          </p:cNvPr>
          <p:cNvSpPr txBox="1"/>
          <p:nvPr/>
        </p:nvSpPr>
        <p:spPr>
          <a:xfrm>
            <a:off x="9334513" y="1154739"/>
            <a:ext cx="559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1</a:t>
            </a:r>
          </a:p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-273</a:t>
            </a:r>
            <a:endParaRPr kumimoji="1"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924" name="文字方塊 923">
            <a:extLst>
              <a:ext uri="{FF2B5EF4-FFF2-40B4-BE49-F238E27FC236}">
                <a16:creationId xmlns:a16="http://schemas.microsoft.com/office/drawing/2014/main" id="{9B930802-BDD6-7E48-BBAF-8858191C285D}"/>
              </a:ext>
            </a:extLst>
          </p:cNvPr>
          <p:cNvSpPr txBox="1"/>
          <p:nvPr/>
        </p:nvSpPr>
        <p:spPr>
          <a:xfrm>
            <a:off x="9417870" y="197340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1</a:t>
            </a:r>
          </a:p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25</a:t>
            </a:r>
            <a:endParaRPr kumimoji="1"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925" name="文字方塊 924">
            <a:extLst>
              <a:ext uri="{FF2B5EF4-FFF2-40B4-BE49-F238E27FC236}">
                <a16:creationId xmlns:a16="http://schemas.microsoft.com/office/drawing/2014/main" id="{8EB19FE6-88AB-E848-A78F-7CABF116F04F}"/>
              </a:ext>
            </a:extLst>
          </p:cNvPr>
          <p:cNvSpPr txBox="1"/>
          <p:nvPr/>
        </p:nvSpPr>
        <p:spPr>
          <a:xfrm>
            <a:off x="9313674" y="2851444"/>
            <a:ext cx="601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1</a:t>
            </a:r>
          </a:p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1000</a:t>
            </a:r>
            <a:endParaRPr kumimoji="1"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926" name="文字方塊 925">
            <a:extLst>
              <a:ext uri="{FF2B5EF4-FFF2-40B4-BE49-F238E27FC236}">
                <a16:creationId xmlns:a16="http://schemas.microsoft.com/office/drawing/2014/main" id="{D5056332-7210-0445-A666-63017CCD0685}"/>
              </a:ext>
            </a:extLst>
          </p:cNvPr>
          <p:cNvSpPr txBox="1"/>
          <p:nvPr/>
        </p:nvSpPr>
        <p:spPr>
          <a:xfrm>
            <a:off x="11379914" y="1007877"/>
            <a:ext cx="288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endParaRPr kumimoji="1" lang="zh-TW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27" name="文字方塊 926">
            <a:extLst>
              <a:ext uri="{FF2B5EF4-FFF2-40B4-BE49-F238E27FC236}">
                <a16:creationId xmlns:a16="http://schemas.microsoft.com/office/drawing/2014/main" id="{2622062F-D6BE-8B42-B71B-A2F2B028C53E}"/>
              </a:ext>
            </a:extLst>
          </p:cNvPr>
          <p:cNvSpPr txBox="1"/>
          <p:nvPr/>
        </p:nvSpPr>
        <p:spPr>
          <a:xfrm>
            <a:off x="11379914" y="1850291"/>
            <a:ext cx="288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endParaRPr kumimoji="1" lang="zh-TW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28" name="文字方塊 927">
            <a:extLst>
              <a:ext uri="{FF2B5EF4-FFF2-40B4-BE49-F238E27FC236}">
                <a16:creationId xmlns:a16="http://schemas.microsoft.com/office/drawing/2014/main" id="{49ADBEBC-5EFF-5841-A1D3-24023672D7EA}"/>
              </a:ext>
            </a:extLst>
          </p:cNvPr>
          <p:cNvSpPr txBox="1"/>
          <p:nvPr/>
        </p:nvSpPr>
        <p:spPr>
          <a:xfrm>
            <a:off x="11379914" y="2728332"/>
            <a:ext cx="288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kumimoji="1" lang="zh-TW" alt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29" name="文字方塊 928">
            <a:extLst>
              <a:ext uri="{FF2B5EF4-FFF2-40B4-BE49-F238E27FC236}">
                <a16:creationId xmlns:a16="http://schemas.microsoft.com/office/drawing/2014/main" id="{86544D34-6BB8-EC4C-A965-3030078E36E0}"/>
              </a:ext>
            </a:extLst>
          </p:cNvPr>
          <p:cNvSpPr txBox="1"/>
          <p:nvPr/>
        </p:nvSpPr>
        <p:spPr>
          <a:xfrm>
            <a:off x="9251959" y="4056116"/>
            <a:ext cx="72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1</a:t>
            </a:r>
          </a:p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-273</a:t>
            </a:r>
          </a:p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[1,0,0]</a:t>
            </a:r>
            <a:endParaRPr kumimoji="1"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930" name="文字方塊 929">
            <a:extLst>
              <a:ext uri="{FF2B5EF4-FFF2-40B4-BE49-F238E27FC236}">
                <a16:creationId xmlns:a16="http://schemas.microsoft.com/office/drawing/2014/main" id="{9AA99784-5DA0-F04E-BBEE-B017AD3B656D}"/>
              </a:ext>
            </a:extLst>
          </p:cNvPr>
          <p:cNvSpPr txBox="1"/>
          <p:nvPr/>
        </p:nvSpPr>
        <p:spPr>
          <a:xfrm>
            <a:off x="9251959" y="4987108"/>
            <a:ext cx="72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1</a:t>
            </a:r>
          </a:p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25</a:t>
            </a:r>
          </a:p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[0,1,0]</a:t>
            </a:r>
            <a:endParaRPr kumimoji="1"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931" name="文字方塊 930">
            <a:extLst>
              <a:ext uri="{FF2B5EF4-FFF2-40B4-BE49-F238E27FC236}">
                <a16:creationId xmlns:a16="http://schemas.microsoft.com/office/drawing/2014/main" id="{7539BD40-E127-5348-A0FE-9D8166E3274B}"/>
              </a:ext>
            </a:extLst>
          </p:cNvPr>
          <p:cNvSpPr txBox="1"/>
          <p:nvPr/>
        </p:nvSpPr>
        <p:spPr>
          <a:xfrm>
            <a:off x="9253866" y="5935019"/>
            <a:ext cx="72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1</a:t>
            </a:r>
          </a:p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1000</a:t>
            </a:r>
          </a:p>
          <a:p>
            <a:pPr algn="ctr"/>
            <a:r>
              <a:rPr kumimoji="1" lang="en-US" altLang="zh-TW" sz="1600" dirty="0">
                <a:solidFill>
                  <a:schemeClr val="accent2"/>
                </a:solidFill>
              </a:rPr>
              <a:t>[0,0,1]</a:t>
            </a:r>
            <a:endParaRPr kumimoji="1" lang="zh-TW" altLang="en-US" sz="1600" dirty="0">
              <a:solidFill>
                <a:schemeClr val="accent2"/>
              </a:solidFill>
            </a:endParaRPr>
          </a:p>
        </p:txBody>
      </p:sp>
      <p:sp>
        <p:nvSpPr>
          <p:cNvPr id="932" name="向右箭號 931">
            <a:extLst>
              <a:ext uri="{FF2B5EF4-FFF2-40B4-BE49-F238E27FC236}">
                <a16:creationId xmlns:a16="http://schemas.microsoft.com/office/drawing/2014/main" id="{05A9B37A-9459-D64C-9801-7C4F0D01E5C2}"/>
              </a:ext>
            </a:extLst>
          </p:cNvPr>
          <p:cNvSpPr/>
          <p:nvPr/>
        </p:nvSpPr>
        <p:spPr>
          <a:xfrm>
            <a:off x="6033606" y="2366812"/>
            <a:ext cx="3218353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3" name="向右箭號 932">
            <a:extLst>
              <a:ext uri="{FF2B5EF4-FFF2-40B4-BE49-F238E27FC236}">
                <a16:creationId xmlns:a16="http://schemas.microsoft.com/office/drawing/2014/main" id="{F1898BE0-D637-6142-9BA6-DB264E204426}"/>
              </a:ext>
            </a:extLst>
          </p:cNvPr>
          <p:cNvSpPr/>
          <p:nvPr/>
        </p:nvSpPr>
        <p:spPr>
          <a:xfrm>
            <a:off x="6030632" y="5391930"/>
            <a:ext cx="322132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5" name="矩形 934">
            <a:extLst>
              <a:ext uri="{FF2B5EF4-FFF2-40B4-BE49-F238E27FC236}">
                <a16:creationId xmlns:a16="http://schemas.microsoft.com/office/drawing/2014/main" id="{C1AD23F6-BB49-3340-9033-51CE9E8DCD95}"/>
              </a:ext>
            </a:extLst>
          </p:cNvPr>
          <p:cNvSpPr/>
          <p:nvPr/>
        </p:nvSpPr>
        <p:spPr>
          <a:xfrm>
            <a:off x="7025390" y="2763957"/>
            <a:ext cx="1231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zh-TW" altLang="en-US" sz="2400" dirty="0">
              <a:solidFill>
                <a:srgbClr val="0432FF"/>
              </a:solidFill>
            </a:endParaRPr>
          </a:p>
        </p:txBody>
      </p:sp>
      <p:sp>
        <p:nvSpPr>
          <p:cNvPr id="936" name="矩形 935">
            <a:extLst>
              <a:ext uri="{FF2B5EF4-FFF2-40B4-BE49-F238E27FC236}">
                <a16:creationId xmlns:a16="http://schemas.microsoft.com/office/drawing/2014/main" id="{5F190E2A-D0F5-AF40-B959-5A2381739F23}"/>
              </a:ext>
            </a:extLst>
          </p:cNvPr>
          <p:cNvSpPr/>
          <p:nvPr/>
        </p:nvSpPr>
        <p:spPr>
          <a:xfrm>
            <a:off x="7027094" y="5766108"/>
            <a:ext cx="1231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zh-TW" altLang="en-US" sz="2400" dirty="0">
              <a:solidFill>
                <a:srgbClr val="0432FF"/>
              </a:solidFill>
            </a:endParaRPr>
          </a:p>
        </p:txBody>
      </p:sp>
      <p:sp>
        <p:nvSpPr>
          <p:cNvPr id="937" name="文字方塊 936">
            <a:extLst>
              <a:ext uri="{FF2B5EF4-FFF2-40B4-BE49-F238E27FC236}">
                <a16:creationId xmlns:a16="http://schemas.microsoft.com/office/drawing/2014/main" id="{234050C4-130B-D74A-B9F1-4EA96C75A675}"/>
              </a:ext>
            </a:extLst>
          </p:cNvPr>
          <p:cNvSpPr txBox="1"/>
          <p:nvPr/>
        </p:nvSpPr>
        <p:spPr>
          <a:xfrm>
            <a:off x="11366449" y="4302337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1.xxx</a:t>
            </a:r>
          </a:p>
        </p:txBody>
      </p:sp>
      <p:sp>
        <p:nvSpPr>
          <p:cNvPr id="938" name="文字方塊 937">
            <a:extLst>
              <a:ext uri="{FF2B5EF4-FFF2-40B4-BE49-F238E27FC236}">
                <a16:creationId xmlns:a16="http://schemas.microsoft.com/office/drawing/2014/main" id="{2A22C818-8447-ED47-9137-2A05B6B22824}"/>
              </a:ext>
            </a:extLst>
          </p:cNvPr>
          <p:cNvSpPr txBox="1"/>
          <p:nvPr/>
        </p:nvSpPr>
        <p:spPr>
          <a:xfrm>
            <a:off x="11524343" y="52333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</p:txBody>
      </p:sp>
      <p:sp>
        <p:nvSpPr>
          <p:cNvPr id="939" name="文字方塊 938">
            <a:extLst>
              <a:ext uri="{FF2B5EF4-FFF2-40B4-BE49-F238E27FC236}">
                <a16:creationId xmlns:a16="http://schemas.microsoft.com/office/drawing/2014/main" id="{B9A1AC3E-0B9B-FA4A-ADFC-E8A37FD6AF13}"/>
              </a:ext>
            </a:extLst>
          </p:cNvPr>
          <p:cNvSpPr txBox="1"/>
          <p:nvPr/>
        </p:nvSpPr>
        <p:spPr>
          <a:xfrm>
            <a:off x="11303932" y="6181240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accent1">
                    <a:lumMod val="50000"/>
                  </a:schemeClr>
                </a:solidFill>
              </a:rPr>
              <a:t>-2.xxx</a:t>
            </a:r>
          </a:p>
        </p:txBody>
      </p:sp>
      <p:sp>
        <p:nvSpPr>
          <p:cNvPr id="940" name="矩形 939">
            <a:extLst>
              <a:ext uri="{FF2B5EF4-FFF2-40B4-BE49-F238E27FC236}">
                <a16:creationId xmlns:a16="http://schemas.microsoft.com/office/drawing/2014/main" id="{7FDA1854-3945-7243-8B88-5CB386F8A882}"/>
              </a:ext>
            </a:extLst>
          </p:cNvPr>
          <p:cNvSpPr/>
          <p:nvPr/>
        </p:nvSpPr>
        <p:spPr>
          <a:xfrm flipV="1">
            <a:off x="6456722" y="1110927"/>
            <a:ext cx="402757" cy="101475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1" name="矩形 940">
            <a:extLst>
              <a:ext uri="{FF2B5EF4-FFF2-40B4-BE49-F238E27FC236}">
                <a16:creationId xmlns:a16="http://schemas.microsoft.com/office/drawing/2014/main" id="{CFA3AB1E-6013-F64B-BD9C-B1CDEAA528DD}"/>
              </a:ext>
            </a:extLst>
          </p:cNvPr>
          <p:cNvSpPr/>
          <p:nvPr/>
        </p:nvSpPr>
        <p:spPr>
          <a:xfrm flipV="1">
            <a:off x="8390319" y="1110925"/>
            <a:ext cx="402757" cy="109788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2" name="矩形 941">
            <a:extLst>
              <a:ext uri="{FF2B5EF4-FFF2-40B4-BE49-F238E27FC236}">
                <a16:creationId xmlns:a16="http://schemas.microsoft.com/office/drawing/2014/main" id="{D1DA18EA-B5A5-5E47-A03F-A0CB4A84BB70}"/>
              </a:ext>
            </a:extLst>
          </p:cNvPr>
          <p:cNvSpPr/>
          <p:nvPr/>
        </p:nvSpPr>
        <p:spPr>
          <a:xfrm flipV="1">
            <a:off x="6456722" y="3763455"/>
            <a:ext cx="402757" cy="146987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3" name="矩形 942">
            <a:extLst>
              <a:ext uri="{FF2B5EF4-FFF2-40B4-BE49-F238E27FC236}">
                <a16:creationId xmlns:a16="http://schemas.microsoft.com/office/drawing/2014/main" id="{0FDD7135-5677-3E4C-981C-AC2F2708B4D4}"/>
              </a:ext>
            </a:extLst>
          </p:cNvPr>
          <p:cNvSpPr/>
          <p:nvPr/>
        </p:nvSpPr>
        <p:spPr>
          <a:xfrm flipV="1">
            <a:off x="8390318" y="4375115"/>
            <a:ext cx="402757" cy="41838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C9474A-498D-E34E-8033-37C4E79D082F}"/>
              </a:ext>
            </a:extLst>
          </p:cNvPr>
          <p:cNvSpPr/>
          <p:nvPr/>
        </p:nvSpPr>
        <p:spPr>
          <a:xfrm>
            <a:off x="586121" y="1579891"/>
            <a:ext cx="76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[1,0,0]</a:t>
            </a:r>
          </a:p>
        </p:txBody>
      </p:sp>
      <p:sp>
        <p:nvSpPr>
          <p:cNvPr id="434" name="矩形 433">
            <a:extLst>
              <a:ext uri="{FF2B5EF4-FFF2-40B4-BE49-F238E27FC236}">
                <a16:creationId xmlns:a16="http://schemas.microsoft.com/office/drawing/2014/main" id="{77F4C041-D8C5-7949-AD1F-B69FF31D0FB7}"/>
              </a:ext>
            </a:extLst>
          </p:cNvPr>
          <p:cNvSpPr/>
          <p:nvPr/>
        </p:nvSpPr>
        <p:spPr>
          <a:xfrm>
            <a:off x="1632449" y="1902071"/>
            <a:ext cx="76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,0]</a:t>
            </a:r>
          </a:p>
        </p:txBody>
      </p:sp>
      <p:sp>
        <p:nvSpPr>
          <p:cNvPr id="435" name="矩形 434">
            <a:extLst>
              <a:ext uri="{FF2B5EF4-FFF2-40B4-BE49-F238E27FC236}">
                <a16:creationId xmlns:a16="http://schemas.microsoft.com/office/drawing/2014/main" id="{6594F5F4-A1F4-5944-AB1C-A7560C940807}"/>
              </a:ext>
            </a:extLst>
          </p:cNvPr>
          <p:cNvSpPr/>
          <p:nvPr/>
        </p:nvSpPr>
        <p:spPr>
          <a:xfrm>
            <a:off x="1520833" y="2730894"/>
            <a:ext cx="763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54873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 in Hidden and Output Layers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E540D3-0818-9845-94B8-CA9A9B0B99AB}"/>
              </a:ext>
            </a:extLst>
          </p:cNvPr>
          <p:cNvSpPr/>
          <p:nvPr/>
        </p:nvSpPr>
        <p:spPr>
          <a:xfrm>
            <a:off x="387890" y="5822227"/>
            <a:ext cx="1627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CD596D-2F77-2247-A8B7-C564ED861AAB}"/>
              </a:ext>
            </a:extLst>
          </p:cNvPr>
          <p:cNvSpPr/>
          <p:nvPr/>
        </p:nvSpPr>
        <p:spPr>
          <a:xfrm>
            <a:off x="2147614" y="5829028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0A6654-0DF0-D843-B95E-999CC107C3D9}"/>
              </a:ext>
            </a:extLst>
          </p:cNvPr>
          <p:cNvSpPr/>
          <p:nvPr/>
        </p:nvSpPr>
        <p:spPr>
          <a:xfrm>
            <a:off x="4074568" y="5822228"/>
            <a:ext cx="183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2400" dirty="0">
              <a:solidFill>
                <a:srgbClr val="0432FF"/>
              </a:solidFill>
            </a:endParaRPr>
          </a:p>
        </p:txBody>
      </p:sp>
      <p:sp>
        <p:nvSpPr>
          <p:cNvPr id="152" name="向右箭號 151">
            <a:extLst>
              <a:ext uri="{FF2B5EF4-FFF2-40B4-BE49-F238E27FC236}">
                <a16:creationId xmlns:a16="http://schemas.microsoft.com/office/drawing/2014/main" id="{FB628CCD-182E-314C-8FBD-E4A2573A60B5}"/>
              </a:ext>
            </a:extLst>
          </p:cNvPr>
          <p:cNvSpPr/>
          <p:nvPr/>
        </p:nvSpPr>
        <p:spPr>
          <a:xfrm>
            <a:off x="723698" y="2770407"/>
            <a:ext cx="335725" cy="31787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向右箭號 152">
            <a:extLst>
              <a:ext uri="{FF2B5EF4-FFF2-40B4-BE49-F238E27FC236}">
                <a16:creationId xmlns:a16="http://schemas.microsoft.com/office/drawing/2014/main" id="{22F716B2-8190-1043-AF32-E3ACABFB9F9A}"/>
              </a:ext>
            </a:extLst>
          </p:cNvPr>
          <p:cNvSpPr/>
          <p:nvPr/>
        </p:nvSpPr>
        <p:spPr>
          <a:xfrm>
            <a:off x="722711" y="3778917"/>
            <a:ext cx="335725" cy="31787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4" name="向右箭號 153">
            <a:extLst>
              <a:ext uri="{FF2B5EF4-FFF2-40B4-BE49-F238E27FC236}">
                <a16:creationId xmlns:a16="http://schemas.microsoft.com/office/drawing/2014/main" id="{0BCE1F44-156F-E149-A826-02B207A1AC82}"/>
              </a:ext>
            </a:extLst>
          </p:cNvPr>
          <p:cNvSpPr/>
          <p:nvPr/>
        </p:nvSpPr>
        <p:spPr>
          <a:xfrm>
            <a:off x="722711" y="4787426"/>
            <a:ext cx="335725" cy="31787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84E56D2-9F9F-134C-AAED-2189AA608A4C}"/>
              </a:ext>
            </a:extLst>
          </p:cNvPr>
          <p:cNvSpPr/>
          <p:nvPr/>
        </p:nvSpPr>
        <p:spPr>
          <a:xfrm>
            <a:off x="1212880" y="2739350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7847DF2-D2AE-ED4D-B140-BECBE584C45A}"/>
              </a:ext>
            </a:extLst>
          </p:cNvPr>
          <p:cNvSpPr/>
          <p:nvPr/>
        </p:nvSpPr>
        <p:spPr>
          <a:xfrm>
            <a:off x="1201575" y="3676135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1F5548C-8EC5-BB48-A5D8-314C246F1176}"/>
              </a:ext>
            </a:extLst>
          </p:cNvPr>
          <p:cNvSpPr/>
          <p:nvPr/>
        </p:nvSpPr>
        <p:spPr>
          <a:xfrm>
            <a:off x="1201575" y="4612920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F2A287-4596-324E-B5FE-5C01F84D53FD}"/>
              </a:ext>
            </a:extLst>
          </p:cNvPr>
          <p:cNvSpPr/>
          <p:nvPr/>
        </p:nvSpPr>
        <p:spPr>
          <a:xfrm>
            <a:off x="2362976" y="2739352"/>
            <a:ext cx="540000" cy="540000"/>
          </a:xfrm>
          <a:prstGeom prst="ellipse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BCEA895-DDF4-B047-92BC-2CAAC43DBDE9}"/>
              </a:ext>
            </a:extLst>
          </p:cNvPr>
          <p:cNvSpPr/>
          <p:nvPr/>
        </p:nvSpPr>
        <p:spPr>
          <a:xfrm>
            <a:off x="2362976" y="3676136"/>
            <a:ext cx="540000" cy="540000"/>
          </a:xfrm>
          <a:prstGeom prst="ellipse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9259CE9-DF69-BA42-9AC4-1F457F2104B0}"/>
              </a:ext>
            </a:extLst>
          </p:cNvPr>
          <p:cNvSpPr/>
          <p:nvPr/>
        </p:nvSpPr>
        <p:spPr>
          <a:xfrm>
            <a:off x="2362976" y="4612921"/>
            <a:ext cx="540000" cy="540000"/>
          </a:xfrm>
          <a:prstGeom prst="ellipse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107D3F1-A7D7-1843-A01C-AC8759B55FBF}"/>
              </a:ext>
            </a:extLst>
          </p:cNvPr>
          <p:cNvSpPr/>
          <p:nvPr/>
        </p:nvSpPr>
        <p:spPr>
          <a:xfrm>
            <a:off x="4697084" y="2739352"/>
            <a:ext cx="540000" cy="540000"/>
          </a:xfrm>
          <a:prstGeom prst="ellipse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50B9D73-99D5-EA4D-ACDF-E66919C1FF4F}"/>
              </a:ext>
            </a:extLst>
          </p:cNvPr>
          <p:cNvSpPr/>
          <p:nvPr/>
        </p:nvSpPr>
        <p:spPr>
          <a:xfrm>
            <a:off x="4697084" y="3676136"/>
            <a:ext cx="540000" cy="540000"/>
          </a:xfrm>
          <a:prstGeom prst="ellipse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dirty="0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C845C8E-E58A-B749-8536-B6F672D50FEF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752880" y="3009350"/>
            <a:ext cx="610096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3B1A019-A192-7442-9BED-1922E793F59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752880" y="3009350"/>
            <a:ext cx="610096" cy="9367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573AF7E1-E978-DF48-B4D5-D8E4EB574BA7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1752880" y="3009350"/>
            <a:ext cx="610096" cy="18735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6AAFC40-3189-E24E-9132-37FE2AA0ECF4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1741575" y="3009352"/>
            <a:ext cx="621401" cy="9367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19B1967-FF91-0046-996D-F2D883DAB20D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741575" y="3946135"/>
            <a:ext cx="62140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9687A955-47EB-B64F-8A22-E16D9ECFCC6C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1741575" y="3946135"/>
            <a:ext cx="621401" cy="9367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84656A5D-CC8A-8F49-89F6-9CB9FE3DF96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741575" y="3009352"/>
            <a:ext cx="621401" cy="187356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A35273DD-F550-B848-82FC-602486DBACA3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741575" y="3946136"/>
            <a:ext cx="621401" cy="936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8F6C2998-0653-C344-84F5-F3DBB4FAB5E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741575" y="4882920"/>
            <a:ext cx="62140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4E0C21C-F371-AE48-9ED2-691659311F11}"/>
              </a:ext>
            </a:extLst>
          </p:cNvPr>
          <p:cNvCxnSpPr>
            <a:cxnSpLocks/>
            <a:stCxn id="57" idx="6"/>
            <a:endCxn id="79" idx="2"/>
          </p:cNvCxnSpPr>
          <p:nvPr/>
        </p:nvCxnSpPr>
        <p:spPr>
          <a:xfrm>
            <a:off x="4064377" y="3009352"/>
            <a:ext cx="615819" cy="1873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A0EACD3F-3325-B74E-AB5F-A6C15C3C0055}"/>
              </a:ext>
            </a:extLst>
          </p:cNvPr>
          <p:cNvCxnSpPr>
            <a:cxnSpLocks/>
            <a:stCxn id="57" idx="6"/>
            <a:endCxn id="12" idx="2"/>
          </p:cNvCxnSpPr>
          <p:nvPr/>
        </p:nvCxnSpPr>
        <p:spPr>
          <a:xfrm>
            <a:off x="4064377" y="3009352"/>
            <a:ext cx="6327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047CCFE7-A83E-6D48-9661-81D43188F483}"/>
              </a:ext>
            </a:extLst>
          </p:cNvPr>
          <p:cNvCxnSpPr>
            <a:cxnSpLocks/>
            <a:stCxn id="58" idx="6"/>
            <a:endCxn id="12" idx="2"/>
          </p:cNvCxnSpPr>
          <p:nvPr/>
        </p:nvCxnSpPr>
        <p:spPr>
          <a:xfrm flipV="1">
            <a:off x="4064377" y="3009352"/>
            <a:ext cx="632707" cy="936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1AEF862E-E621-CC47-B7A5-5082B5630616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>
          <a:xfrm flipV="1">
            <a:off x="4064377" y="3009352"/>
            <a:ext cx="632707" cy="187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CF40E79-ED40-8541-AE9B-1330A8F7D9F3}"/>
              </a:ext>
            </a:extLst>
          </p:cNvPr>
          <p:cNvCxnSpPr>
            <a:cxnSpLocks/>
            <a:stCxn id="58" idx="6"/>
            <a:endCxn id="79" idx="2"/>
          </p:cNvCxnSpPr>
          <p:nvPr/>
        </p:nvCxnSpPr>
        <p:spPr>
          <a:xfrm>
            <a:off x="4064377" y="3946136"/>
            <a:ext cx="615819" cy="9367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98AB5920-4C15-AF48-86C2-17A637E558F5}"/>
              </a:ext>
            </a:extLst>
          </p:cNvPr>
          <p:cNvCxnSpPr>
            <a:cxnSpLocks/>
            <a:stCxn id="57" idx="6"/>
            <a:endCxn id="13" idx="2"/>
          </p:cNvCxnSpPr>
          <p:nvPr/>
        </p:nvCxnSpPr>
        <p:spPr>
          <a:xfrm>
            <a:off x="4064377" y="3009352"/>
            <a:ext cx="632707" cy="936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739B98CC-08FD-B34D-9F39-D70AAD0BCFAC}"/>
              </a:ext>
            </a:extLst>
          </p:cNvPr>
          <p:cNvCxnSpPr>
            <a:cxnSpLocks/>
            <a:stCxn id="58" idx="6"/>
            <a:endCxn id="13" idx="2"/>
          </p:cNvCxnSpPr>
          <p:nvPr/>
        </p:nvCxnSpPr>
        <p:spPr>
          <a:xfrm>
            <a:off x="4064377" y="3946136"/>
            <a:ext cx="6327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D90EABD9-E6C4-D546-A5C5-0ED9FF05ADFB}"/>
              </a:ext>
            </a:extLst>
          </p:cNvPr>
          <p:cNvCxnSpPr>
            <a:cxnSpLocks/>
            <a:stCxn id="59" idx="6"/>
            <a:endCxn id="13" idx="2"/>
          </p:cNvCxnSpPr>
          <p:nvPr/>
        </p:nvCxnSpPr>
        <p:spPr>
          <a:xfrm flipV="1">
            <a:off x="4064377" y="3946136"/>
            <a:ext cx="632707" cy="9367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>
            <a:extLst>
              <a:ext uri="{FF2B5EF4-FFF2-40B4-BE49-F238E27FC236}">
                <a16:creationId xmlns:a16="http://schemas.microsoft.com/office/drawing/2014/main" id="{F53F382E-0429-9E45-B7BD-7AF8D43391CE}"/>
              </a:ext>
            </a:extLst>
          </p:cNvPr>
          <p:cNvSpPr/>
          <p:nvPr/>
        </p:nvSpPr>
        <p:spPr>
          <a:xfrm>
            <a:off x="3524377" y="2739352"/>
            <a:ext cx="540000" cy="540000"/>
          </a:xfrm>
          <a:prstGeom prst="ellipse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ED5D498C-FA82-4B4C-ADDC-8055F9508642}"/>
              </a:ext>
            </a:extLst>
          </p:cNvPr>
          <p:cNvSpPr/>
          <p:nvPr/>
        </p:nvSpPr>
        <p:spPr>
          <a:xfrm>
            <a:off x="3524377" y="3676136"/>
            <a:ext cx="540000" cy="540000"/>
          </a:xfrm>
          <a:prstGeom prst="ellipse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B51FBB48-FCF7-234D-A4E1-CC67FF1A2B69}"/>
              </a:ext>
            </a:extLst>
          </p:cNvPr>
          <p:cNvSpPr/>
          <p:nvPr/>
        </p:nvSpPr>
        <p:spPr>
          <a:xfrm>
            <a:off x="3524377" y="4612921"/>
            <a:ext cx="540000" cy="540000"/>
          </a:xfrm>
          <a:prstGeom prst="ellipse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dirty="0"/>
          </a:p>
        </p:txBody>
      </p: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68E7AC1A-0F37-4B43-B296-81AE474F1CAB}"/>
              </a:ext>
            </a:extLst>
          </p:cNvPr>
          <p:cNvCxnSpPr>
            <a:cxnSpLocks/>
            <a:stCxn id="9" idx="6"/>
            <a:endCxn id="57" idx="2"/>
          </p:cNvCxnSpPr>
          <p:nvPr/>
        </p:nvCxnSpPr>
        <p:spPr>
          <a:xfrm>
            <a:off x="2902976" y="3009352"/>
            <a:ext cx="6214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1D76EFA4-4345-B14A-98D5-A31E27C437C1}"/>
              </a:ext>
            </a:extLst>
          </p:cNvPr>
          <p:cNvCxnSpPr>
            <a:cxnSpLocks/>
            <a:stCxn id="9" idx="6"/>
            <a:endCxn id="58" idx="2"/>
          </p:cNvCxnSpPr>
          <p:nvPr/>
        </p:nvCxnSpPr>
        <p:spPr>
          <a:xfrm>
            <a:off x="2902976" y="3009352"/>
            <a:ext cx="621401" cy="936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A5F549A9-6046-B14D-AA9E-8E12DD431A99}"/>
              </a:ext>
            </a:extLst>
          </p:cNvPr>
          <p:cNvCxnSpPr>
            <a:cxnSpLocks/>
            <a:stCxn id="9" idx="6"/>
            <a:endCxn id="59" idx="2"/>
          </p:cNvCxnSpPr>
          <p:nvPr/>
        </p:nvCxnSpPr>
        <p:spPr>
          <a:xfrm>
            <a:off x="2902976" y="3009352"/>
            <a:ext cx="621401" cy="187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805873C6-15E4-634A-BD32-1E4F9CFA8E45}"/>
              </a:ext>
            </a:extLst>
          </p:cNvPr>
          <p:cNvCxnSpPr>
            <a:cxnSpLocks/>
            <a:stCxn id="10" idx="6"/>
            <a:endCxn id="57" idx="2"/>
          </p:cNvCxnSpPr>
          <p:nvPr/>
        </p:nvCxnSpPr>
        <p:spPr>
          <a:xfrm flipV="1">
            <a:off x="2902976" y="3009352"/>
            <a:ext cx="621401" cy="936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BAFADFC9-6A4F-D24E-8331-29AAA6626774}"/>
              </a:ext>
            </a:extLst>
          </p:cNvPr>
          <p:cNvCxnSpPr>
            <a:cxnSpLocks/>
            <a:stCxn id="10" idx="6"/>
            <a:endCxn id="58" idx="2"/>
          </p:cNvCxnSpPr>
          <p:nvPr/>
        </p:nvCxnSpPr>
        <p:spPr>
          <a:xfrm>
            <a:off x="2902976" y="3946136"/>
            <a:ext cx="6214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84132929-88A7-FD41-99B2-4E6800385389}"/>
              </a:ext>
            </a:extLst>
          </p:cNvPr>
          <p:cNvCxnSpPr>
            <a:cxnSpLocks/>
            <a:stCxn id="10" idx="6"/>
            <a:endCxn id="59" idx="2"/>
          </p:cNvCxnSpPr>
          <p:nvPr/>
        </p:nvCxnSpPr>
        <p:spPr>
          <a:xfrm>
            <a:off x="2902976" y="3946136"/>
            <a:ext cx="621401" cy="9367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>
            <a:extLst>
              <a:ext uri="{FF2B5EF4-FFF2-40B4-BE49-F238E27FC236}">
                <a16:creationId xmlns:a16="http://schemas.microsoft.com/office/drawing/2014/main" id="{BDFCF51B-C44F-0741-91CB-7F807A3BF105}"/>
              </a:ext>
            </a:extLst>
          </p:cNvPr>
          <p:cNvCxnSpPr>
            <a:cxnSpLocks/>
            <a:stCxn id="11" idx="6"/>
            <a:endCxn id="57" idx="2"/>
          </p:cNvCxnSpPr>
          <p:nvPr/>
        </p:nvCxnSpPr>
        <p:spPr>
          <a:xfrm flipV="1">
            <a:off x="2902976" y="3009352"/>
            <a:ext cx="621401" cy="18735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>
            <a:extLst>
              <a:ext uri="{FF2B5EF4-FFF2-40B4-BE49-F238E27FC236}">
                <a16:creationId xmlns:a16="http://schemas.microsoft.com/office/drawing/2014/main" id="{988B7492-F870-DD46-A3C0-9A4C0CCD6652}"/>
              </a:ext>
            </a:extLst>
          </p:cNvPr>
          <p:cNvCxnSpPr>
            <a:cxnSpLocks/>
            <a:stCxn id="11" idx="6"/>
            <a:endCxn id="58" idx="2"/>
          </p:cNvCxnSpPr>
          <p:nvPr/>
        </p:nvCxnSpPr>
        <p:spPr>
          <a:xfrm flipV="1">
            <a:off x="2902976" y="3946136"/>
            <a:ext cx="621401" cy="9367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21A0FFF9-3DFD-0348-A0AB-A33E2393FBFE}"/>
              </a:ext>
            </a:extLst>
          </p:cNvPr>
          <p:cNvCxnSpPr>
            <a:cxnSpLocks/>
            <a:stCxn id="11" idx="6"/>
            <a:endCxn id="59" idx="2"/>
          </p:cNvCxnSpPr>
          <p:nvPr/>
        </p:nvCxnSpPr>
        <p:spPr>
          <a:xfrm>
            <a:off x="2902976" y="4882921"/>
            <a:ext cx="6214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向右箭號 154">
            <a:extLst>
              <a:ext uri="{FF2B5EF4-FFF2-40B4-BE49-F238E27FC236}">
                <a16:creationId xmlns:a16="http://schemas.microsoft.com/office/drawing/2014/main" id="{8E415AE4-12D1-7741-8C1A-2857C549CEF3}"/>
              </a:ext>
            </a:extLst>
          </p:cNvPr>
          <p:cNvSpPr/>
          <p:nvPr/>
        </p:nvSpPr>
        <p:spPr>
          <a:xfrm>
            <a:off x="5331935" y="2834209"/>
            <a:ext cx="460980" cy="34185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6" name="向右箭號 155">
            <a:extLst>
              <a:ext uri="{FF2B5EF4-FFF2-40B4-BE49-F238E27FC236}">
                <a16:creationId xmlns:a16="http://schemas.microsoft.com/office/drawing/2014/main" id="{92F3EABB-75F2-3241-BC2A-F5C497967398}"/>
              </a:ext>
            </a:extLst>
          </p:cNvPr>
          <p:cNvSpPr/>
          <p:nvPr/>
        </p:nvSpPr>
        <p:spPr>
          <a:xfrm>
            <a:off x="5331935" y="3770994"/>
            <a:ext cx="460980" cy="34185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5072EEE7-F0D3-A147-9D8C-E3250D1E3FE7}"/>
              </a:ext>
            </a:extLst>
          </p:cNvPr>
          <p:cNvSpPr txBox="1"/>
          <p:nvPr/>
        </p:nvSpPr>
        <p:spPr>
          <a:xfrm>
            <a:off x="95416" y="2628699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28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80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C5B8CAC5-378D-DA43-88B7-0C11C0EB8DE9}"/>
              </a:ext>
            </a:extLst>
          </p:cNvPr>
          <p:cNvSpPr txBox="1"/>
          <p:nvPr/>
        </p:nvSpPr>
        <p:spPr>
          <a:xfrm>
            <a:off x="95416" y="3670424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28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80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66534955-5A49-074C-B736-18BB7879BA2C}"/>
              </a:ext>
            </a:extLst>
          </p:cNvPr>
          <p:cNvSpPr txBox="1"/>
          <p:nvPr/>
        </p:nvSpPr>
        <p:spPr>
          <a:xfrm>
            <a:off x="96129" y="4678934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28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80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DFD1C382-3AC7-BA43-B0B8-1678AB252415}"/>
              </a:ext>
            </a:extLst>
          </p:cNvPr>
          <p:cNvSpPr txBox="1"/>
          <p:nvPr/>
        </p:nvSpPr>
        <p:spPr>
          <a:xfrm>
            <a:off x="5795233" y="272813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42CF734E-5E9E-0142-B5FF-1F19845A2432}"/>
                  </a:ext>
                </a:extLst>
              </p:cNvPr>
              <p:cNvSpPr txBox="1"/>
              <p:nvPr/>
            </p:nvSpPr>
            <p:spPr>
              <a:xfrm>
                <a:off x="5798059" y="3702892"/>
                <a:ext cx="522899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zh-TW" sz="28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42CF734E-5E9E-0142-B5FF-1F19845A2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059" y="3702892"/>
                <a:ext cx="522899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手繪多邊形 171">
            <a:extLst>
              <a:ext uri="{FF2B5EF4-FFF2-40B4-BE49-F238E27FC236}">
                <a16:creationId xmlns:a16="http://schemas.microsoft.com/office/drawing/2014/main" id="{A2CB0DB1-77F3-C840-8B43-FB836B6479D3}"/>
              </a:ext>
            </a:extLst>
          </p:cNvPr>
          <p:cNvSpPr/>
          <p:nvPr/>
        </p:nvSpPr>
        <p:spPr>
          <a:xfrm>
            <a:off x="3666746" y="1399885"/>
            <a:ext cx="3641682" cy="1231733"/>
          </a:xfrm>
          <a:custGeom>
            <a:avLst/>
            <a:gdLst>
              <a:gd name="connsiteX0" fmla="*/ 0 w 3348842"/>
              <a:gd name="connsiteY0" fmla="*/ 760160 h 760160"/>
              <a:gd name="connsiteX1" fmla="*/ 1413164 w 3348842"/>
              <a:gd name="connsiteY1" fmla="*/ 139 h 760160"/>
              <a:gd name="connsiteX2" fmla="*/ 3348842 w 3348842"/>
              <a:gd name="connsiteY2" fmla="*/ 700784 h 76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8842" h="760160">
                <a:moveTo>
                  <a:pt x="0" y="760160"/>
                </a:moveTo>
                <a:cubicBezTo>
                  <a:pt x="427512" y="385097"/>
                  <a:pt x="855024" y="10035"/>
                  <a:pt x="1413164" y="139"/>
                </a:cubicBezTo>
                <a:cubicBezTo>
                  <a:pt x="1971304" y="-9757"/>
                  <a:pt x="3095502" y="508800"/>
                  <a:pt x="3348842" y="700784"/>
                </a:cubicBezTo>
              </a:path>
            </a:pathLst>
          </a:custGeom>
          <a:noFill/>
          <a:ln w="1016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4FA3D99-F05E-724E-8976-DE66BBD66A06}"/>
              </a:ext>
            </a:extLst>
          </p:cNvPr>
          <p:cNvSpPr/>
          <p:nvPr/>
        </p:nvSpPr>
        <p:spPr>
          <a:xfrm>
            <a:off x="7319073" y="1042210"/>
            <a:ext cx="4164510" cy="3983513"/>
          </a:xfrm>
          <a:prstGeom prst="ellipse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B19F12E-D5D6-3848-8E06-A22EE0A3DA47}"/>
              </a:ext>
            </a:extLst>
          </p:cNvPr>
          <p:cNvCxnSpPr>
            <a:cxnSpLocks/>
            <a:stCxn id="4" idx="0"/>
            <a:endCxn id="4" idx="4"/>
          </p:cNvCxnSpPr>
          <p:nvPr/>
        </p:nvCxnSpPr>
        <p:spPr>
          <a:xfrm>
            <a:off x="9401328" y="1042210"/>
            <a:ext cx="0" cy="398351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0D12115-1B46-B94A-A52C-9D811FF13A13}"/>
                  </a:ext>
                </a:extLst>
              </p:cNvPr>
              <p:cNvSpPr txBox="1"/>
              <p:nvPr/>
            </p:nvSpPr>
            <p:spPr>
              <a:xfrm>
                <a:off x="7926043" y="2029772"/>
                <a:ext cx="1338255" cy="1769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15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1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0D12115-1B46-B94A-A52C-9D811FF13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043" y="2029772"/>
                <a:ext cx="1338255" cy="1769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8520DF26-F9BB-524B-9D77-8DAEC169815D}"/>
              </a:ext>
            </a:extLst>
          </p:cNvPr>
          <p:cNvCxnSpPr>
            <a:cxnSpLocks/>
          </p:cNvCxnSpPr>
          <p:nvPr/>
        </p:nvCxnSpPr>
        <p:spPr>
          <a:xfrm flipV="1">
            <a:off x="9011034" y="3069525"/>
            <a:ext cx="818299" cy="1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99FE1F2F-9394-E34C-9FAA-F3F081D2C2BE}"/>
              </a:ext>
            </a:extLst>
          </p:cNvPr>
          <p:cNvSpPr/>
          <p:nvPr/>
        </p:nvSpPr>
        <p:spPr>
          <a:xfrm flipV="1">
            <a:off x="2273198" y="2628699"/>
            <a:ext cx="2980236" cy="272383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20A467CF-3BFC-4FA1-9334-5225A442D28E}"/>
              </a:ext>
            </a:extLst>
          </p:cNvPr>
          <p:cNvSpPr/>
          <p:nvPr/>
        </p:nvSpPr>
        <p:spPr>
          <a:xfrm>
            <a:off x="4680196" y="4612922"/>
            <a:ext cx="540000" cy="540000"/>
          </a:xfrm>
          <a:prstGeom prst="ellipse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dirty="0"/>
          </a:p>
        </p:txBody>
      </p:sp>
      <p:cxnSp>
        <p:nvCxnSpPr>
          <p:cNvPr id="82" name="直線箭頭接點 77">
            <a:extLst>
              <a:ext uri="{FF2B5EF4-FFF2-40B4-BE49-F238E27FC236}">
                <a16:creationId xmlns:a16="http://schemas.microsoft.com/office/drawing/2014/main" id="{3B005430-3135-40B9-919B-3179B03AF4C4}"/>
              </a:ext>
            </a:extLst>
          </p:cNvPr>
          <p:cNvCxnSpPr>
            <a:cxnSpLocks/>
            <a:stCxn id="59" idx="6"/>
            <a:endCxn id="79" idx="2"/>
          </p:cNvCxnSpPr>
          <p:nvPr/>
        </p:nvCxnSpPr>
        <p:spPr>
          <a:xfrm>
            <a:off x="4064377" y="4882921"/>
            <a:ext cx="61581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5429D49B-DD7F-4B40-994A-0B880E492079}"/>
                  </a:ext>
                </a:extLst>
              </p:cNvPr>
              <p:cNvSpPr txBox="1"/>
              <p:nvPr/>
            </p:nvSpPr>
            <p:spPr>
              <a:xfrm>
                <a:off x="5792915" y="4579605"/>
                <a:ext cx="522899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800" b="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zh-TW" sz="2800" b="0" i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5429D49B-DD7F-4B40-994A-0B880E492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15" y="4579605"/>
                <a:ext cx="522899" cy="513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向右箭號 155">
            <a:extLst>
              <a:ext uri="{FF2B5EF4-FFF2-40B4-BE49-F238E27FC236}">
                <a16:creationId xmlns:a16="http://schemas.microsoft.com/office/drawing/2014/main" id="{5E17AE1D-2461-4284-BC6B-5D6A17ED07AD}"/>
              </a:ext>
            </a:extLst>
          </p:cNvPr>
          <p:cNvSpPr/>
          <p:nvPr/>
        </p:nvSpPr>
        <p:spPr>
          <a:xfrm>
            <a:off x="5333038" y="4732921"/>
            <a:ext cx="460980" cy="34185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FE5C4FF-4438-4A89-A691-F4356E6864DE}"/>
                  </a:ext>
                </a:extLst>
              </p:cNvPr>
              <p:cNvSpPr/>
              <p:nvPr/>
            </p:nvSpPr>
            <p:spPr>
              <a:xfrm>
                <a:off x="9479830" y="1562031"/>
                <a:ext cx="2014398" cy="2646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16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16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FE5C4FF-4438-4A89-A691-F4356E686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830" y="1562031"/>
                <a:ext cx="2014398" cy="26468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86FA8AAA-8D4C-4F08-B7EA-B389F7F9C558}"/>
                  </a:ext>
                </a:extLst>
              </p:cNvPr>
              <p:cNvSpPr/>
              <p:nvPr/>
            </p:nvSpPr>
            <p:spPr>
              <a:xfrm>
                <a:off x="7319073" y="5352534"/>
                <a:ext cx="4035079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3200" dirty="0">
                    <a:latin typeface="Cambria Math" panose="02040503050406030204" pitchFamily="18" charset="0"/>
                  </a:rPr>
                  <a:t>∑: </a:t>
                </a:r>
                <a:r>
                  <a:rPr kumimoji="1"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Summation function</a:t>
                </a:r>
                <a:endParaRPr kumimoji="1" lang="en-US" altLang="zh-TW" sz="32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zh-TW" altLang="en-US" sz="32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Activation function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86FA8AAA-8D4C-4F08-B7EA-B389F7F9C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073" y="5352534"/>
                <a:ext cx="4035079" cy="1077218"/>
              </a:xfrm>
              <a:prstGeom prst="rect">
                <a:avLst/>
              </a:prstGeom>
              <a:blipFill>
                <a:blip r:embed="rId7"/>
                <a:stretch>
                  <a:fillRect l="-3927" t="-7910" r="-3172" b="-169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049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60243</TotalTime>
  <Words>1516</Words>
  <Application>Microsoft Office PowerPoint</Application>
  <PresentationFormat>寬螢幕</PresentationFormat>
  <Paragraphs>645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等线</vt:lpstr>
      <vt:lpstr>新細明體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PPCC</cp:lastModifiedBy>
  <cp:revision>720</cp:revision>
  <dcterms:created xsi:type="dcterms:W3CDTF">2019-06-29T08:37:39Z</dcterms:created>
  <dcterms:modified xsi:type="dcterms:W3CDTF">2020-08-16T15:05:49Z</dcterms:modified>
</cp:coreProperties>
</file>